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Pretendard Light"/>
      <p:regular r:id="rId31"/>
    </p:embeddedFont>
    <p:embeddedFont>
      <p:font typeface="Pretendard SemiBold"/>
      <p:bold r:id="rId32"/>
    </p:embeddedFont>
    <p:embeddedFont>
      <p:font typeface="Pretendard Medium"/>
      <p:bold r:id="rId33"/>
    </p:embeddedFont>
    <p:embeddedFont>
      <p:font typeface="Pretendard Regular"/>
      <p:regular r:id="rId34"/>
    </p:embeddedFont>
    <p:embeddedFont>
      <p:font typeface="Pretendard Bold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1.fntdata" Type="http://schemas.openxmlformats.org/officeDocument/2006/relationships/font"/><Relationship Id="rId32" Target="fonts/font2.fntdata" Type="http://schemas.openxmlformats.org/officeDocument/2006/relationships/font"/><Relationship Id="rId33" Target="fonts/font3.fntdata" Type="http://schemas.openxmlformats.org/officeDocument/2006/relationships/font"/><Relationship Id="rId34" Target="fonts/font4.fntdata" Type="http://schemas.openxmlformats.org/officeDocument/2006/relationships/font"/><Relationship Id="rId35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119.png" Type="http://schemas.openxmlformats.org/officeDocument/2006/relationships/image"/><Relationship Id="rId17" Target="../media/image120.png" Type="http://schemas.openxmlformats.org/officeDocument/2006/relationships/image"/><Relationship Id="rId18" Target="../media/image121.png" Type="http://schemas.openxmlformats.org/officeDocument/2006/relationships/image"/><Relationship Id="rId19" Target="../media/image122.png" Type="http://schemas.openxmlformats.org/officeDocument/2006/relationships/image"/><Relationship Id="rId2" Target="../media/image8.png" Type="http://schemas.openxmlformats.org/officeDocument/2006/relationships/image"/><Relationship Id="rId20" Target="../media/image32.png" Type="http://schemas.openxmlformats.org/officeDocument/2006/relationships/image"/><Relationship Id="rId21" Target="../media/image123.png" Type="http://schemas.openxmlformats.org/officeDocument/2006/relationships/image"/><Relationship Id="rId22" Target="../media/image124.png" Type="http://schemas.openxmlformats.org/officeDocument/2006/relationships/image"/><Relationship Id="rId23" Target="../media/image125.png" Type="http://schemas.openxmlformats.org/officeDocument/2006/relationships/image"/><Relationship Id="rId24" Target="../media/image126.png" Type="http://schemas.openxmlformats.org/officeDocument/2006/relationships/image"/><Relationship Id="rId25" Target="../media/image127.png" Type="http://schemas.openxmlformats.org/officeDocument/2006/relationships/image"/><Relationship Id="rId26" Target="../media/image128.png" Type="http://schemas.openxmlformats.org/officeDocument/2006/relationships/image"/><Relationship Id="rId27" Target="../media/image129.png" Type="http://schemas.openxmlformats.org/officeDocument/2006/relationships/image"/><Relationship Id="rId28" Target="../media/image130.png" Type="http://schemas.openxmlformats.org/officeDocument/2006/relationships/image"/><Relationship Id="rId29" Target="../media/image131.png" Type="http://schemas.openxmlformats.org/officeDocument/2006/relationships/image"/><Relationship Id="rId3" Target="../media/image9.png" Type="http://schemas.openxmlformats.org/officeDocument/2006/relationships/image"/><Relationship Id="rId30" Target="../media/image132.png" Type="http://schemas.openxmlformats.org/officeDocument/2006/relationships/image"/><Relationship Id="rId31" Target="../media/image133.png" Type="http://schemas.openxmlformats.org/officeDocument/2006/relationships/image"/><Relationship Id="rId32" Target="../media/image134.png" Type="http://schemas.openxmlformats.org/officeDocument/2006/relationships/image"/><Relationship Id="rId33" Target="../media/image135.png" Type="http://schemas.openxmlformats.org/officeDocument/2006/relationships/image"/><Relationship Id="rId34" Target="../media/image136.png" Type="http://schemas.openxmlformats.org/officeDocument/2006/relationships/image"/><Relationship Id="rId35" Target="../media/image137.png" Type="http://schemas.openxmlformats.org/officeDocument/2006/relationships/image"/><Relationship Id="rId36" Target="../media/image138.png" Type="http://schemas.openxmlformats.org/officeDocument/2006/relationships/image"/><Relationship Id="rId37" Target="../media/image139.png" Type="http://schemas.openxmlformats.org/officeDocument/2006/relationships/image"/><Relationship Id="rId38" Target="../media/image140.png" Type="http://schemas.openxmlformats.org/officeDocument/2006/relationships/image"/><Relationship Id="rId39" Target="../media/image141.png" Type="http://schemas.openxmlformats.org/officeDocument/2006/relationships/image"/><Relationship Id="rId4" Target="../media/image10.png" Type="http://schemas.openxmlformats.org/officeDocument/2006/relationships/image"/><Relationship Id="rId40" Target="../media/image142.png" Type="http://schemas.openxmlformats.org/officeDocument/2006/relationships/image"/><Relationship Id="rId41" Target="../media/image143.png" Type="http://schemas.openxmlformats.org/officeDocument/2006/relationships/image"/><Relationship Id="rId42" Target="../media/image144.png" Type="http://schemas.openxmlformats.org/officeDocument/2006/relationships/image"/><Relationship Id="rId43" Target="../media/image145.png" Type="http://schemas.openxmlformats.org/officeDocument/2006/relationships/image"/><Relationship Id="rId44" Target="../media/image146.png" Type="http://schemas.openxmlformats.org/officeDocument/2006/relationships/image"/><Relationship Id="rId45" Target="../media/image147.png" Type="http://schemas.openxmlformats.org/officeDocument/2006/relationships/image"/><Relationship Id="rId46" Target="../media/image148.png" Type="http://schemas.openxmlformats.org/officeDocument/2006/relationships/image"/><Relationship Id="rId47" Target="../media/image149.png" Type="http://schemas.openxmlformats.org/officeDocument/2006/relationships/image"/><Relationship Id="rId48" Target="../media/image150.png" Type="http://schemas.openxmlformats.org/officeDocument/2006/relationships/image"/><Relationship Id="rId49" Target="../media/image151.png" Type="http://schemas.openxmlformats.org/officeDocument/2006/relationships/image"/><Relationship Id="rId5" Target="../media/image11.png" Type="http://schemas.openxmlformats.org/officeDocument/2006/relationships/image"/><Relationship Id="rId50" Target="../media/image152.png" Type="http://schemas.openxmlformats.org/officeDocument/2006/relationships/image"/><Relationship Id="rId51" Target="../media/image153.png" Type="http://schemas.openxmlformats.org/officeDocument/2006/relationships/image"/><Relationship Id="rId52" Target="../media/image154.png" Type="http://schemas.openxmlformats.org/officeDocument/2006/relationships/image"/><Relationship Id="rId53" Target="../media/image155.png" Type="http://schemas.openxmlformats.org/officeDocument/2006/relationships/image"/><Relationship Id="rId54" Target="../media/image156.png" Type="http://schemas.openxmlformats.org/officeDocument/2006/relationships/image"/><Relationship Id="rId55" Target="../media/image157.png" Type="http://schemas.openxmlformats.org/officeDocument/2006/relationships/image"/><Relationship Id="rId56" Target="../media/image158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9.png" Type="http://schemas.openxmlformats.org/officeDocument/2006/relationships/image"/><Relationship Id="rId11" Target="../media/image160.png" Type="http://schemas.openxmlformats.org/officeDocument/2006/relationships/image"/><Relationship Id="rId12" Target="../media/image161.png" Type="http://schemas.openxmlformats.org/officeDocument/2006/relationships/image"/><Relationship Id="rId13" Target="../media/image162.png" Type="http://schemas.openxmlformats.org/officeDocument/2006/relationships/image"/><Relationship Id="rId14" Target="../media/image163.png" Type="http://schemas.openxmlformats.org/officeDocument/2006/relationships/image"/><Relationship Id="rId15" Target="../media/image164.png" Type="http://schemas.openxmlformats.org/officeDocument/2006/relationships/image"/><Relationship Id="rId16" Target="../media/image165.png" Type="http://schemas.openxmlformats.org/officeDocument/2006/relationships/image"/><Relationship Id="rId17" Target="../media/image166.png" Type="http://schemas.openxmlformats.org/officeDocument/2006/relationships/image"/><Relationship Id="rId18" Target="../media/image167.png" Type="http://schemas.openxmlformats.org/officeDocument/2006/relationships/image"/><Relationship Id="rId19" Target="../media/image168.png" Type="http://schemas.openxmlformats.org/officeDocument/2006/relationships/image"/><Relationship Id="rId2" Target="../media/image8.png" Type="http://schemas.openxmlformats.org/officeDocument/2006/relationships/image"/><Relationship Id="rId20" Target="../media/image169.png" Type="http://schemas.openxmlformats.org/officeDocument/2006/relationships/image"/><Relationship Id="rId21" Target="../media/image170.png" Type="http://schemas.openxmlformats.org/officeDocument/2006/relationships/image"/><Relationship Id="rId22" Target="../media/image171.png" Type="http://schemas.openxmlformats.org/officeDocument/2006/relationships/image"/><Relationship Id="rId23" Target="../media/image172.png" Type="http://schemas.openxmlformats.org/officeDocument/2006/relationships/image"/><Relationship Id="rId24" Target="../media/image173.png" Type="http://schemas.openxmlformats.org/officeDocument/2006/relationships/image"/><Relationship Id="rId25" Target="../media/image174.png" Type="http://schemas.openxmlformats.org/officeDocument/2006/relationships/image"/><Relationship Id="rId26" Target="../media/image175.png" Type="http://schemas.openxmlformats.org/officeDocument/2006/relationships/image"/><Relationship Id="rId27" Target="../media/image176.png" Type="http://schemas.openxmlformats.org/officeDocument/2006/relationships/image"/><Relationship Id="rId28" Target="../media/image177.png" Type="http://schemas.openxmlformats.org/officeDocument/2006/relationships/image"/><Relationship Id="rId29" Target="../media/image178.png" Type="http://schemas.openxmlformats.org/officeDocument/2006/relationships/image"/><Relationship Id="rId3" Target="../media/image9.png" Type="http://schemas.openxmlformats.org/officeDocument/2006/relationships/image"/><Relationship Id="rId30" Target="../media/image179.png" Type="http://schemas.openxmlformats.org/officeDocument/2006/relationships/image"/><Relationship Id="rId31" Target="../media/image180.png" Type="http://schemas.openxmlformats.org/officeDocument/2006/relationships/image"/><Relationship Id="rId32" Target="../media/image181.png" Type="http://schemas.openxmlformats.org/officeDocument/2006/relationships/image"/><Relationship Id="rId33" Target="../media/image182.png" Type="http://schemas.openxmlformats.org/officeDocument/2006/relationships/image"/><Relationship Id="rId34" Target="../media/image183.png" Type="http://schemas.openxmlformats.org/officeDocument/2006/relationships/image"/><Relationship Id="rId35" Target="../media/image184.png" Type="http://schemas.openxmlformats.org/officeDocument/2006/relationships/image"/><Relationship Id="rId36" Target="../media/image185.png" Type="http://schemas.openxmlformats.org/officeDocument/2006/relationships/image"/><Relationship Id="rId37" Target="../media/image186.png" Type="http://schemas.openxmlformats.org/officeDocument/2006/relationships/image"/><Relationship Id="rId38" Target="../media/image187.png" Type="http://schemas.openxmlformats.org/officeDocument/2006/relationships/image"/><Relationship Id="rId39" Target="../media/image188.png" Type="http://schemas.openxmlformats.org/officeDocument/2006/relationships/image"/><Relationship Id="rId4" Target="../media/image10.png" Type="http://schemas.openxmlformats.org/officeDocument/2006/relationships/image"/><Relationship Id="rId40" Target="../media/image189.png" Type="http://schemas.openxmlformats.org/officeDocument/2006/relationships/image"/><Relationship Id="rId41" Target="../media/image190.png" Type="http://schemas.openxmlformats.org/officeDocument/2006/relationships/image"/><Relationship Id="rId42" Target="../media/image191.png" Type="http://schemas.openxmlformats.org/officeDocument/2006/relationships/image"/><Relationship Id="rId43" Target="../media/image192.png" Type="http://schemas.openxmlformats.org/officeDocument/2006/relationships/image"/><Relationship Id="rId44" Target="../media/image193.png" Type="http://schemas.openxmlformats.org/officeDocument/2006/relationships/image"/><Relationship Id="rId45" Target="../media/image194.png" Type="http://schemas.openxmlformats.org/officeDocument/2006/relationships/image"/><Relationship Id="rId46" Target="../media/image195.png" Type="http://schemas.openxmlformats.org/officeDocument/2006/relationships/image"/><Relationship Id="rId47" Target="../media/image196.png" Type="http://schemas.openxmlformats.org/officeDocument/2006/relationships/image"/><Relationship Id="rId48" Target="../media/image197.png" Type="http://schemas.openxmlformats.org/officeDocument/2006/relationships/image"/><Relationship Id="rId49" Target="../media/image198.png" Type="http://schemas.openxmlformats.org/officeDocument/2006/relationships/image"/><Relationship Id="rId5" Target="../media/image11.png" Type="http://schemas.openxmlformats.org/officeDocument/2006/relationships/image"/><Relationship Id="rId50" Target="../media/image199.png" Type="http://schemas.openxmlformats.org/officeDocument/2006/relationships/image"/><Relationship Id="rId51" Target="../media/image200.png" Type="http://schemas.openxmlformats.org/officeDocument/2006/relationships/image"/><Relationship Id="rId52" Target="../media/image201.png" Type="http://schemas.openxmlformats.org/officeDocument/2006/relationships/image"/><Relationship Id="rId53" Target="../media/image202.png" Type="http://schemas.openxmlformats.org/officeDocument/2006/relationships/image"/><Relationship Id="rId54" Target="../media/image203.png" Type="http://schemas.openxmlformats.org/officeDocument/2006/relationships/image"/><Relationship Id="rId55" Target="../media/image204.png" Type="http://schemas.openxmlformats.org/officeDocument/2006/relationships/image"/><Relationship Id="rId56" Target="../media/image205.png" Type="http://schemas.openxmlformats.org/officeDocument/2006/relationships/image"/><Relationship Id="rId57" Target="../media/image206.png" Type="http://schemas.openxmlformats.org/officeDocument/2006/relationships/image"/><Relationship Id="rId58" Target="../media/image207.png" Type="http://schemas.openxmlformats.org/officeDocument/2006/relationships/image"/><Relationship Id="rId59" Target="../media/image208.png" Type="http://schemas.openxmlformats.org/officeDocument/2006/relationships/image"/><Relationship Id="rId6" Target="../media/image12.png" Type="http://schemas.openxmlformats.org/officeDocument/2006/relationships/image"/><Relationship Id="rId60" Target="../media/image209.png" Type="http://schemas.openxmlformats.org/officeDocument/2006/relationships/image"/><Relationship Id="rId61" Target="../media/image210.png" Type="http://schemas.openxmlformats.org/officeDocument/2006/relationships/image"/><Relationship Id="rId62" Target="../media/image211.png" Type="http://schemas.openxmlformats.org/officeDocument/2006/relationships/image"/><Relationship Id="rId63" Target="../media/image212.png" Type="http://schemas.openxmlformats.org/officeDocument/2006/relationships/image"/><Relationship Id="rId64" Target="../media/image213.png" Type="http://schemas.openxmlformats.org/officeDocument/2006/relationships/image"/><Relationship Id="rId65" Target="../media/image214.png" Type="http://schemas.openxmlformats.org/officeDocument/2006/relationships/image"/><Relationship Id="rId66" Target="../media/image215.png" Type="http://schemas.openxmlformats.org/officeDocument/2006/relationships/image"/><Relationship Id="rId67" Target="../media/image216.png" Type="http://schemas.openxmlformats.org/officeDocument/2006/relationships/image"/><Relationship Id="rId68" Target="../media/image217.png" Type="http://schemas.openxmlformats.org/officeDocument/2006/relationships/image"/><Relationship Id="rId69" Target="../media/image218.png" Type="http://schemas.openxmlformats.org/officeDocument/2006/relationships/image"/><Relationship Id="rId7" Target="../media/image15.png" Type="http://schemas.openxmlformats.org/officeDocument/2006/relationships/image"/><Relationship Id="rId70" Target="../media/image219.png" Type="http://schemas.openxmlformats.org/officeDocument/2006/relationships/image"/><Relationship Id="rId71" Target="../media/image220.png" Type="http://schemas.openxmlformats.org/officeDocument/2006/relationships/image"/><Relationship Id="rId72" Target="../media/image221.png" Type="http://schemas.openxmlformats.org/officeDocument/2006/relationships/image"/><Relationship Id="rId73" Target="../media/image222.png" Type="http://schemas.openxmlformats.org/officeDocument/2006/relationships/image"/><Relationship Id="rId74" Target="../media/image223.png" Type="http://schemas.openxmlformats.org/officeDocument/2006/relationships/image"/><Relationship Id="rId75" Target="../media/image224.png" Type="http://schemas.openxmlformats.org/officeDocument/2006/relationships/image"/><Relationship Id="rId76" Target="../media/image225.png" Type="http://schemas.openxmlformats.org/officeDocument/2006/relationships/image"/><Relationship Id="rId77" Target="../media/image226.png" Type="http://schemas.openxmlformats.org/officeDocument/2006/relationships/image"/><Relationship Id="rId78" Target="../media/image227.png" Type="http://schemas.openxmlformats.org/officeDocument/2006/relationships/image"/><Relationship Id="rId79" Target="../media/image228.png" Type="http://schemas.openxmlformats.org/officeDocument/2006/relationships/image"/><Relationship Id="rId8" Target="../media/image16.png" Type="http://schemas.openxmlformats.org/officeDocument/2006/relationships/image"/><Relationship Id="rId80" Target="../media/image229.png" Type="http://schemas.openxmlformats.org/officeDocument/2006/relationships/image"/><Relationship Id="rId81" Target="../media/image230.png" Type="http://schemas.openxmlformats.org/officeDocument/2006/relationships/image"/><Relationship Id="rId82" Target="../media/image231.png" Type="http://schemas.openxmlformats.org/officeDocument/2006/relationships/image"/><Relationship Id="rId83" Target="../media/image232.png" Type="http://schemas.openxmlformats.org/officeDocument/2006/relationships/image"/><Relationship Id="rId84" Target="../media/image233.png" Type="http://schemas.openxmlformats.org/officeDocument/2006/relationships/image"/><Relationship Id="rId85" Target="../media/image234.png" Type="http://schemas.openxmlformats.org/officeDocument/2006/relationships/image"/><Relationship Id="rId86" Target="../media/image235.png" Type="http://schemas.openxmlformats.org/officeDocument/2006/relationships/image"/><Relationship Id="rId87" Target="../media/image236.png" Type="http://schemas.openxmlformats.org/officeDocument/2006/relationships/image"/><Relationship Id="rId88" Target="../media/image237.png" Type="http://schemas.openxmlformats.org/officeDocument/2006/relationships/image"/><Relationship Id="rId89" Target="../media/image238.png" Type="http://schemas.openxmlformats.org/officeDocument/2006/relationships/image"/><Relationship Id="rId9" Target="../media/image29.png" Type="http://schemas.openxmlformats.org/officeDocument/2006/relationships/image"/><Relationship Id="rId90" Target="../media/image2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5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8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6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2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18" Target="../media/image38.png" Type="http://schemas.openxmlformats.org/officeDocument/2006/relationships/image"/><Relationship Id="rId19" Target="../media/image39.png" Type="http://schemas.openxmlformats.org/officeDocument/2006/relationships/image"/><Relationship Id="rId2" Target="../media/image8.png" Type="http://schemas.openxmlformats.org/officeDocument/2006/relationships/image"/><Relationship Id="rId20" Target="../media/image40.png" Type="http://schemas.openxmlformats.org/officeDocument/2006/relationships/image"/><Relationship Id="rId21" Target="../media/image41.png" Type="http://schemas.openxmlformats.org/officeDocument/2006/relationships/image"/><Relationship Id="rId22" Target="../media/image42.png" Type="http://schemas.openxmlformats.org/officeDocument/2006/relationships/image"/><Relationship Id="rId23" Target="../media/image43.png" Type="http://schemas.openxmlformats.org/officeDocument/2006/relationships/image"/><Relationship Id="rId24" Target="../media/image44.png" Type="http://schemas.openxmlformats.org/officeDocument/2006/relationships/image"/><Relationship Id="rId25" Target="../media/image45.png" Type="http://schemas.openxmlformats.org/officeDocument/2006/relationships/image"/><Relationship Id="rId26" Target="../media/image46.png" Type="http://schemas.openxmlformats.org/officeDocument/2006/relationships/image"/><Relationship Id="rId27" Target="../media/image47.png" Type="http://schemas.openxmlformats.org/officeDocument/2006/relationships/image"/><Relationship Id="rId28" Target="../media/image48.png" Type="http://schemas.openxmlformats.org/officeDocument/2006/relationships/image"/><Relationship Id="rId29" Target="../media/image49.png" Type="http://schemas.openxmlformats.org/officeDocument/2006/relationships/image"/><Relationship Id="rId3" Target="../media/image9.png" Type="http://schemas.openxmlformats.org/officeDocument/2006/relationships/image"/><Relationship Id="rId30" Target="../media/image50.png" Type="http://schemas.openxmlformats.org/officeDocument/2006/relationships/image"/><Relationship Id="rId31" Target="../media/image51.png" Type="http://schemas.openxmlformats.org/officeDocument/2006/relationships/image"/><Relationship Id="rId32" Target="../media/image52.png" Type="http://schemas.openxmlformats.org/officeDocument/2006/relationships/image"/><Relationship Id="rId33" Target="../media/image53.png" Type="http://schemas.openxmlformats.org/officeDocument/2006/relationships/image"/><Relationship Id="rId34" Target="../media/image54.png" Type="http://schemas.openxmlformats.org/officeDocument/2006/relationships/image"/><Relationship Id="rId35" Target="../media/image55.png" Type="http://schemas.openxmlformats.org/officeDocument/2006/relationships/image"/><Relationship Id="rId36" Target="../media/image56.png" Type="http://schemas.openxmlformats.org/officeDocument/2006/relationships/image"/><Relationship Id="rId37" Target="../media/image57.png" Type="http://schemas.openxmlformats.org/officeDocument/2006/relationships/image"/><Relationship Id="rId38" Target="../media/image58.png" Type="http://schemas.openxmlformats.org/officeDocument/2006/relationships/image"/><Relationship Id="rId39" Target="../media/image59.png" Type="http://schemas.openxmlformats.org/officeDocument/2006/relationships/image"/><Relationship Id="rId4" Target="../media/image10.png" Type="http://schemas.openxmlformats.org/officeDocument/2006/relationships/image"/><Relationship Id="rId40" Target="../media/image60.png" Type="http://schemas.openxmlformats.org/officeDocument/2006/relationships/image"/><Relationship Id="rId41" Target="../media/image61.png" Type="http://schemas.openxmlformats.org/officeDocument/2006/relationships/image"/><Relationship Id="rId42" Target="../media/image62.png" Type="http://schemas.openxmlformats.org/officeDocument/2006/relationships/image"/><Relationship Id="rId43" Target="../media/image63.png" Type="http://schemas.openxmlformats.org/officeDocument/2006/relationships/image"/><Relationship Id="rId44" Target="../media/image64.png" Type="http://schemas.openxmlformats.org/officeDocument/2006/relationships/image"/><Relationship Id="rId45" Target="../media/image65.png" Type="http://schemas.openxmlformats.org/officeDocument/2006/relationships/image"/><Relationship Id="rId46" Target="../media/image66.png" Type="http://schemas.openxmlformats.org/officeDocument/2006/relationships/image"/><Relationship Id="rId47" Target="../media/image67.png" Type="http://schemas.openxmlformats.org/officeDocument/2006/relationships/image"/><Relationship Id="rId48" Target="../media/image68.png" Type="http://schemas.openxmlformats.org/officeDocument/2006/relationships/image"/><Relationship Id="rId49" Target="../media/image69.png" Type="http://schemas.openxmlformats.org/officeDocument/2006/relationships/image"/><Relationship Id="rId5" Target="../media/image11.png" Type="http://schemas.openxmlformats.org/officeDocument/2006/relationships/image"/><Relationship Id="rId50" Target="../media/image70.png" Type="http://schemas.openxmlformats.org/officeDocument/2006/relationships/image"/><Relationship Id="rId51" Target="../media/image71.png" Type="http://schemas.openxmlformats.org/officeDocument/2006/relationships/image"/><Relationship Id="rId52" Target="../media/image72.png" Type="http://schemas.openxmlformats.org/officeDocument/2006/relationships/image"/><Relationship Id="rId53" Target="../media/image73.png" Type="http://schemas.openxmlformats.org/officeDocument/2006/relationships/image"/><Relationship Id="rId54" Target="../media/image74.png" Type="http://schemas.openxmlformats.org/officeDocument/2006/relationships/image"/><Relationship Id="rId55" Target="../media/image75.png" Type="http://schemas.openxmlformats.org/officeDocument/2006/relationships/image"/><Relationship Id="rId56" Target="../media/image76.png" Type="http://schemas.openxmlformats.org/officeDocument/2006/relationships/image"/><Relationship Id="rId57" Target="../media/image77.png" Type="http://schemas.openxmlformats.org/officeDocument/2006/relationships/image"/><Relationship Id="rId58" Target="../media/image78.png" Type="http://schemas.openxmlformats.org/officeDocument/2006/relationships/image"/><Relationship Id="rId59" Target="../media/image79.png" Type="http://schemas.openxmlformats.org/officeDocument/2006/relationships/image"/><Relationship Id="rId6" Target="../media/image12.png" Type="http://schemas.openxmlformats.org/officeDocument/2006/relationships/image"/><Relationship Id="rId60" Target="../media/image80.png" Type="http://schemas.openxmlformats.org/officeDocument/2006/relationships/image"/><Relationship Id="rId61" Target="../media/image81.png" Type="http://schemas.openxmlformats.org/officeDocument/2006/relationships/image"/><Relationship Id="rId62" Target="../media/image82.png" Type="http://schemas.openxmlformats.org/officeDocument/2006/relationships/image"/><Relationship Id="rId63" Target="../media/image83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png" Type="http://schemas.openxmlformats.org/officeDocument/2006/relationships/image"/><Relationship Id="rId12" Target="../media/image86.png" Type="http://schemas.openxmlformats.org/officeDocument/2006/relationships/image"/><Relationship Id="rId13" Target="../media/image87.png" Type="http://schemas.openxmlformats.org/officeDocument/2006/relationships/image"/><Relationship Id="rId14" Target="../media/image88.png" Type="http://schemas.openxmlformats.org/officeDocument/2006/relationships/image"/><Relationship Id="rId15" Target="../media/image89.png" Type="http://schemas.openxmlformats.org/officeDocument/2006/relationships/image"/><Relationship Id="rId16" Target="../media/image90.png" Type="http://schemas.openxmlformats.org/officeDocument/2006/relationships/image"/><Relationship Id="rId17" Target="../media/image91.png" Type="http://schemas.openxmlformats.org/officeDocument/2006/relationships/image"/><Relationship Id="rId18" Target="../media/image92.png" Type="http://schemas.openxmlformats.org/officeDocument/2006/relationships/image"/><Relationship Id="rId19" Target="../media/image93.png" Type="http://schemas.openxmlformats.org/officeDocument/2006/relationships/image"/><Relationship Id="rId2" Target="../media/image8.png" Type="http://schemas.openxmlformats.org/officeDocument/2006/relationships/image"/><Relationship Id="rId20" Target="../media/image94.png" Type="http://schemas.openxmlformats.org/officeDocument/2006/relationships/image"/><Relationship Id="rId21" Target="../media/image95.png" Type="http://schemas.openxmlformats.org/officeDocument/2006/relationships/image"/><Relationship Id="rId22" Target="../media/image96.png" Type="http://schemas.openxmlformats.org/officeDocument/2006/relationships/image"/><Relationship Id="rId23" Target="../media/image97.png" Type="http://schemas.openxmlformats.org/officeDocument/2006/relationships/image"/><Relationship Id="rId24" Target="../media/image98.png" Type="http://schemas.openxmlformats.org/officeDocument/2006/relationships/image"/><Relationship Id="rId25" Target="../media/image99.png" Type="http://schemas.openxmlformats.org/officeDocument/2006/relationships/image"/><Relationship Id="rId26" Target="../media/image100.png" Type="http://schemas.openxmlformats.org/officeDocument/2006/relationships/image"/><Relationship Id="rId27" Target="../media/image101.png" Type="http://schemas.openxmlformats.org/officeDocument/2006/relationships/image"/><Relationship Id="rId28" Target="../media/image102.png" Type="http://schemas.openxmlformats.org/officeDocument/2006/relationships/image"/><Relationship Id="rId29" Target="../media/image103.png" Type="http://schemas.openxmlformats.org/officeDocument/2006/relationships/image"/><Relationship Id="rId3" Target="../media/image9.png" Type="http://schemas.openxmlformats.org/officeDocument/2006/relationships/image"/><Relationship Id="rId30" Target="../media/image104.png" Type="http://schemas.openxmlformats.org/officeDocument/2006/relationships/image"/><Relationship Id="rId31" Target="../media/image105.png" Type="http://schemas.openxmlformats.org/officeDocument/2006/relationships/image"/><Relationship Id="rId32" Target="../media/image106.png" Type="http://schemas.openxmlformats.org/officeDocument/2006/relationships/image"/><Relationship Id="rId33" Target="../media/image107.png" Type="http://schemas.openxmlformats.org/officeDocument/2006/relationships/image"/><Relationship Id="rId34" Target="../media/image108.png" Type="http://schemas.openxmlformats.org/officeDocument/2006/relationships/image"/><Relationship Id="rId35" Target="../media/image109.png" Type="http://schemas.openxmlformats.org/officeDocument/2006/relationships/image"/><Relationship Id="rId36" Target="../media/image110.png" Type="http://schemas.openxmlformats.org/officeDocument/2006/relationships/image"/><Relationship Id="rId37" Target="../media/image111.png" Type="http://schemas.openxmlformats.org/officeDocument/2006/relationships/image"/><Relationship Id="rId38" Target="../media/image11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83400"/>
            <a:ext cx="16814800" cy="666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8826500"/>
            <a:ext cx="16891000" cy="563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68900" y="9245600"/>
            <a:ext cx="3937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51500" y="9829800"/>
            <a:ext cx="74041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441700" y="3695700"/>
            <a:ext cx="113919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900" b="false" i="false" u="none" strike="noStrike" spc="-500">
                <a:solidFill>
                  <a:srgbClr val="545454"/>
                </a:solidFill>
                <a:ea typeface="Pretendard Light"/>
              </a:rPr>
              <a:t>신경망</a:t>
            </a:r>
            <a:r>
              <a:rPr lang="en-US" sz="9900" b="false" i="false" u="none" strike="noStrike" spc="-5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9900" b="false" i="false" u="none" strike="noStrike" spc="-500">
                <a:solidFill>
                  <a:srgbClr val="545454"/>
                </a:solidFill>
                <a:ea typeface="Pretendard Light"/>
              </a:rPr>
              <a:t>층별</a:t>
            </a:r>
            <a:r>
              <a:rPr lang="en-US" sz="9900" b="false" i="false" u="none" strike="noStrike" spc="-5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9900" b="false" i="false" u="none" strike="noStrike" spc="-500">
                <a:solidFill>
                  <a:srgbClr val="545454"/>
                </a:solidFill>
                <a:ea typeface="Pretendard Light"/>
              </a:rPr>
              <a:t>실험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11700" y="5613400"/>
            <a:ext cx="8877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 spc="-300">
                <a:solidFill>
                  <a:srgbClr val="545454"/>
                </a:solidFill>
                <a:latin typeface="Pretendard Light"/>
              </a:rPr>
              <a:t>KUGGLE 2</a:t>
            </a:r>
            <a:r>
              <a:rPr lang="ko-KR" sz="4000" b="false" i="false" u="none" strike="noStrike" spc="-300">
                <a:solidFill>
                  <a:srgbClr val="545454"/>
                </a:solidFill>
                <a:ea typeface="Pretendard Light"/>
              </a:rPr>
              <a:t>차</a:t>
            </a:r>
            <a:r>
              <a:rPr lang="en-US" sz="4000" b="false" i="false" u="none" strike="noStrike" spc="-3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4000" b="false" i="false" u="none" strike="noStrike" spc="-300">
                <a:solidFill>
                  <a:srgbClr val="545454"/>
                </a:solidFill>
                <a:ea typeface="Pretendard Light"/>
              </a:rPr>
              <a:t>프로젝트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53100" y="9321800"/>
            <a:ext cx="727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 spc="-100">
                <a:solidFill>
                  <a:srgbClr val="545454">
                    <a:alpha val="87843"/>
                  </a:srgbClr>
                </a:solidFill>
                <a:ea typeface="Pretendard Light"/>
              </a:rPr>
              <a:t>김동환</a:t>
            </a:r>
            <a:r>
              <a:rPr lang="en-US" sz="1800" b="false" i="false" u="none" strike="noStrike" spc="-10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545454">
                    <a:alpha val="87843"/>
                  </a:srgbClr>
                </a:solidFill>
                <a:ea typeface="Pretendard Light"/>
              </a:rPr>
              <a:t>권지수</a:t>
            </a:r>
            <a:r>
              <a:rPr lang="en-US" sz="1800" b="false" i="false" u="none" strike="noStrike" spc="-10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545454">
                    <a:alpha val="87843"/>
                  </a:srgbClr>
                </a:solidFill>
                <a:ea typeface="Pretendard Light"/>
              </a:rPr>
              <a:t>김지현</a:t>
            </a:r>
            <a:r>
              <a:rPr lang="en-US" sz="1800" b="false" i="false" u="none" strike="noStrike" spc="-10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545454">
                    <a:alpha val="87843"/>
                  </a:srgbClr>
                </a:solidFill>
                <a:ea typeface="Pretendard Light"/>
              </a:rPr>
              <a:t>박정빈</a:t>
            </a:r>
            <a:r>
              <a:rPr lang="en-US" sz="1800" b="false" i="false" u="none" strike="noStrike" spc="-10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 spc="-100">
                <a:solidFill>
                  <a:srgbClr val="545454">
                    <a:alpha val="87843"/>
                  </a:srgbClr>
                </a:solidFill>
                <a:ea typeface="Pretendard Light"/>
              </a:rPr>
              <a:t>배지원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36322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42291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4813300"/>
            <a:ext cx="5207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5397500"/>
            <a:ext cx="520700" cy="52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6032500"/>
            <a:ext cx="5207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7289800"/>
            <a:ext cx="520700" cy="52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7899400"/>
            <a:ext cx="520700" cy="520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8509000"/>
            <a:ext cx="520700" cy="52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10700" y="4483100"/>
            <a:ext cx="520700" cy="520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10700" y="5080000"/>
            <a:ext cx="520700" cy="520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10700" y="5664200"/>
            <a:ext cx="520700" cy="52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10700" y="6997700"/>
            <a:ext cx="520700" cy="520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10700" y="7607300"/>
            <a:ext cx="520700" cy="520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5041900"/>
            <a:ext cx="520700" cy="520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5638800"/>
            <a:ext cx="520700" cy="520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7035800"/>
            <a:ext cx="520700" cy="520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모델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아키텍처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52600" y="3289300"/>
            <a:ext cx="2806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4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층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신경망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00600" y="6477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99600" y="61341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06500" y="61595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0894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입력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(784)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662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2(80)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477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출력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(10)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12000" y="4737100"/>
            <a:ext cx="520700" cy="520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12000" y="5321300"/>
            <a:ext cx="520700" cy="520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12000" y="5905500"/>
            <a:ext cx="520700" cy="520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12000" y="7239000"/>
            <a:ext cx="520700" cy="520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12000" y="7848600"/>
            <a:ext cx="520700" cy="520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12000" y="4152900"/>
            <a:ext cx="520700" cy="5207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7200900" y="63754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667500" y="91313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1(100)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44300" y="5308600"/>
            <a:ext cx="520700" cy="520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44300" y="5905500"/>
            <a:ext cx="520700" cy="520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44300" y="7302500"/>
            <a:ext cx="520700" cy="520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31600" y="4711700"/>
            <a:ext cx="520700" cy="5207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900000">
            <a:off x="5194300" y="4127500"/>
            <a:ext cx="1943100" cy="38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800000">
            <a:off x="5080000" y="4419600"/>
            <a:ext cx="2171700" cy="381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520000">
            <a:off x="4914900" y="4711700"/>
            <a:ext cx="2527300" cy="38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3000000">
            <a:off x="4699000" y="5003800"/>
            <a:ext cx="2946400" cy="381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3780000">
            <a:off x="4140200" y="5676900"/>
            <a:ext cx="4064000" cy="38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3960000">
            <a:off x="3873500" y="5981700"/>
            <a:ext cx="4610100" cy="381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120000">
            <a:off x="5232400" y="4419600"/>
            <a:ext cx="1879600" cy="381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900000">
            <a:off x="5194300" y="4711700"/>
            <a:ext cx="1943100" cy="381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800000">
            <a:off x="5080000" y="5003800"/>
            <a:ext cx="2171700" cy="381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2520000">
            <a:off x="4914900" y="5295900"/>
            <a:ext cx="2514600" cy="381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3480000">
            <a:off x="4394200" y="5969000"/>
            <a:ext cx="3556000" cy="381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3780000">
            <a:off x="4140200" y="6273800"/>
            <a:ext cx="4076700" cy="381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-1140000">
            <a:off x="5168900" y="4711700"/>
            <a:ext cx="1993900" cy="381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-120000">
            <a:off x="5232400" y="5003800"/>
            <a:ext cx="1879600" cy="381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900000">
            <a:off x="5194300" y="5295900"/>
            <a:ext cx="1955800" cy="381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800000">
            <a:off x="5080000" y="5588000"/>
            <a:ext cx="2171700" cy="381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3120000">
            <a:off x="4635500" y="6261100"/>
            <a:ext cx="3073400" cy="381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3480000">
            <a:off x="4381500" y="6565900"/>
            <a:ext cx="3568700" cy="381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600000">
            <a:off x="12039600" y="5105400"/>
            <a:ext cx="1803400" cy="381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1680000">
            <a:off x="11938000" y="5410200"/>
            <a:ext cx="2006600" cy="381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3180000">
            <a:off x="11480800" y="6108700"/>
            <a:ext cx="2921000" cy="38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480000">
            <a:off x="9918700" y="4838700"/>
            <a:ext cx="1625600" cy="381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1620000">
            <a:off x="9829800" y="5130800"/>
            <a:ext cx="1816100" cy="381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2460000">
            <a:off x="9664700" y="5435600"/>
            <a:ext cx="2146300" cy="381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3600000">
            <a:off x="9118600" y="6134100"/>
            <a:ext cx="3238500" cy="381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-780000">
            <a:off x="9906000" y="5130800"/>
            <a:ext cx="1651000" cy="381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480000">
            <a:off x="9918700" y="5422900"/>
            <a:ext cx="1638300" cy="381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1620000">
            <a:off x="9829800" y="5727700"/>
            <a:ext cx="1816100" cy="381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3240000">
            <a:off x="9359900" y="6426200"/>
            <a:ext cx="2743200" cy="381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660000">
            <a:off x="7607300" y="4559300"/>
            <a:ext cx="1816100" cy="381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1620000">
            <a:off x="7518400" y="4851400"/>
            <a:ext cx="2006600" cy="381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2400000">
            <a:off x="7353300" y="5143500"/>
            <a:ext cx="2336800" cy="381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3480000">
            <a:off x="6832600" y="5816600"/>
            <a:ext cx="3365500" cy="381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3780000">
            <a:off x="6578600" y="6108700"/>
            <a:ext cx="3886200" cy="381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-480000">
            <a:off x="7620000" y="4851400"/>
            <a:ext cx="1803400" cy="381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660000">
            <a:off x="7607300" y="5143500"/>
            <a:ext cx="1816100" cy="381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1680000">
            <a:off x="7518400" y="5435600"/>
            <a:ext cx="2006600" cy="381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3120000">
            <a:off x="7073900" y="6108700"/>
            <a:ext cx="2882900" cy="381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3480000">
            <a:off x="6832600" y="6400800"/>
            <a:ext cx="3378200" cy="381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-1500000">
            <a:off x="7531100" y="5143500"/>
            <a:ext cx="1968500" cy="381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-480000">
            <a:off x="7620000" y="5435600"/>
            <a:ext cx="1803400" cy="381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660000">
            <a:off x="7607300" y="5727700"/>
            <a:ext cx="1816100" cy="381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2580000">
            <a:off x="7289800" y="6400800"/>
            <a:ext cx="2451100" cy="381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3120000">
            <a:off x="7073900" y="6692900"/>
            <a:ext cx="2895600" cy="381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-2040000">
            <a:off x="5041900" y="5016500"/>
            <a:ext cx="2260600" cy="38100"/>
          </a:xfrm>
          <a:prstGeom prst="rect">
            <a:avLst/>
          </a:prstGeom>
        </p:spPr>
      </p:pic>
      <p:pic>
        <p:nvPicPr>
          <p:cNvPr name="Picture 93" id="93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-1200000">
            <a:off x="5168900" y="5308600"/>
            <a:ext cx="1993900" cy="38100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-180000">
            <a:off x="5232400" y="5600700"/>
            <a:ext cx="1879600" cy="38100"/>
          </a:xfrm>
          <a:prstGeom prst="rect">
            <a:avLst/>
          </a:prstGeom>
        </p:spPr>
      </p:pic>
      <p:pic>
        <p:nvPicPr>
          <p:cNvPr name="Picture 95" id="95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900000">
            <a:off x="5194300" y="5892800"/>
            <a:ext cx="1943100" cy="38100"/>
          </a:xfrm>
          <a:prstGeom prst="rect">
            <a:avLst/>
          </a:prstGeom>
        </p:spPr>
      </p:pic>
      <p:pic>
        <p:nvPicPr>
          <p:cNvPr name="Picture 96" id="96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2640000">
            <a:off x="4851400" y="6565900"/>
            <a:ext cx="2628900" cy="38100"/>
          </a:xfrm>
          <a:prstGeom prst="rect">
            <a:avLst/>
          </a:prstGeom>
        </p:spPr>
      </p:pic>
      <p:pic>
        <p:nvPicPr>
          <p:cNvPr name="Picture 97" id="97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3120000">
            <a:off x="4635500" y="6858000"/>
            <a:ext cx="3086100" cy="38100"/>
          </a:xfrm>
          <a:prstGeom prst="rect">
            <a:avLst/>
          </a:prstGeom>
        </p:spPr>
      </p:pic>
      <p:sp>
        <p:nvSpPr>
          <p:cNvPr name="TextBox 98" id="98"/>
          <p:cNvSpPr txBox="true"/>
          <p:nvPr/>
        </p:nvSpPr>
        <p:spPr>
          <a:xfrm rot="0">
            <a:off x="11633200" y="64262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10744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3(60)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5867400" y="7239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8280400" y="7239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0655300" y="7239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2890500" y="7239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36322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42291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79900" y="4813300"/>
            <a:ext cx="5207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5397500"/>
            <a:ext cx="520700" cy="52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79900" y="6032500"/>
            <a:ext cx="5207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7289800"/>
            <a:ext cx="520700" cy="52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7899400"/>
            <a:ext cx="520700" cy="520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92600" y="8509000"/>
            <a:ext cx="520700" cy="52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86800" y="4737100"/>
            <a:ext cx="520700" cy="520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86800" y="5321300"/>
            <a:ext cx="520700" cy="520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74100" y="5905500"/>
            <a:ext cx="520700" cy="52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74100" y="7251700"/>
            <a:ext cx="520700" cy="520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86800" y="7848600"/>
            <a:ext cx="520700" cy="520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78100" y="5041900"/>
            <a:ext cx="520700" cy="520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78100" y="5638800"/>
            <a:ext cx="520700" cy="520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78100" y="7035800"/>
            <a:ext cx="520700" cy="520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모델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아키텍처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52600" y="3289300"/>
            <a:ext cx="2806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5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층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신경망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68800" y="6477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775700" y="63881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367000" y="61595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576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입력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(784)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423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2(80)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8082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출력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(10)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13500" y="5080000"/>
            <a:ext cx="520700" cy="520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13500" y="5676900"/>
            <a:ext cx="520700" cy="520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00800" y="6261100"/>
            <a:ext cx="520700" cy="520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00800" y="7594600"/>
            <a:ext cx="520700" cy="520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13500" y="8191500"/>
            <a:ext cx="520700" cy="520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13500" y="4508500"/>
            <a:ext cx="520700" cy="5207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6502400" y="6731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969000" y="91313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1(100)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09300" y="5105400"/>
            <a:ext cx="520700" cy="520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09300" y="5715000"/>
            <a:ext cx="520700" cy="520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09300" y="7099300"/>
            <a:ext cx="520700" cy="520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896600" y="4508500"/>
            <a:ext cx="520700" cy="520700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10998200" y="6223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4267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3(60)</a:t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92100" y="5295900"/>
            <a:ext cx="520700" cy="5207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92100" y="5905500"/>
            <a:ext cx="520700" cy="5207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92100" y="7289800"/>
            <a:ext cx="520700" cy="520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79400" y="4711700"/>
            <a:ext cx="520700" cy="5207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13500" y="3962400"/>
            <a:ext cx="520700" cy="5207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86800" y="4178300"/>
            <a:ext cx="520700" cy="5207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22000" y="7670800"/>
            <a:ext cx="520700" cy="5207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600000">
            <a:off x="13474700" y="5105400"/>
            <a:ext cx="1816100" cy="381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80000">
            <a:off x="13373100" y="5410200"/>
            <a:ext cx="2019300" cy="381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3120000">
            <a:off x="12915900" y="6108700"/>
            <a:ext cx="2933700" cy="381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11404600" y="4851400"/>
            <a:ext cx="1574800" cy="381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620000">
            <a:off x="11315700" y="5143500"/>
            <a:ext cx="1765300" cy="381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460000">
            <a:off x="11150600" y="5448300"/>
            <a:ext cx="2095500" cy="381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600000">
            <a:off x="10604500" y="6134100"/>
            <a:ext cx="3200400" cy="381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840000">
            <a:off x="11404600" y="5143500"/>
            <a:ext cx="1600200" cy="381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11417300" y="5435600"/>
            <a:ext cx="1574800" cy="381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620000">
            <a:off x="11328400" y="5740400"/>
            <a:ext cx="1752600" cy="381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3240000">
            <a:off x="10858500" y="6438900"/>
            <a:ext cx="2692400" cy="381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660000">
            <a:off x="9182100" y="4584700"/>
            <a:ext cx="1727200" cy="38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1740000">
            <a:off x="9080500" y="4876800"/>
            <a:ext cx="1955800" cy="381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2520000">
            <a:off x="8902700" y="5181600"/>
            <a:ext cx="2298700" cy="381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3600000">
            <a:off x="8356600" y="5867400"/>
            <a:ext cx="3390900" cy="381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3840000">
            <a:off x="8115300" y="6159500"/>
            <a:ext cx="3898900" cy="381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480000">
            <a:off x="9194800" y="4864100"/>
            <a:ext cx="1714500" cy="381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720000">
            <a:off x="9182100" y="5156200"/>
            <a:ext cx="1752600" cy="381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1800000">
            <a:off x="9067800" y="5461000"/>
            <a:ext cx="1968500" cy="381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3240000">
            <a:off x="8597900" y="6159500"/>
            <a:ext cx="2921000" cy="381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3540000">
            <a:off x="8356600" y="6438900"/>
            <a:ext cx="3403600" cy="381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-1560000">
            <a:off x="9105900" y="5156200"/>
            <a:ext cx="1879600" cy="381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-420000">
            <a:off x="9194800" y="5448300"/>
            <a:ext cx="1727200" cy="381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780000">
            <a:off x="9182100" y="5753100"/>
            <a:ext cx="1752600" cy="381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2760000">
            <a:off x="8826500" y="6451600"/>
            <a:ext cx="2463800" cy="381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3240000">
            <a:off x="8610600" y="6731000"/>
            <a:ext cx="2908300" cy="381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420000">
            <a:off x="6921500" y="4305300"/>
            <a:ext cx="1778000" cy="381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1440000">
            <a:off x="6845300" y="4584700"/>
            <a:ext cx="1917700" cy="381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2280000">
            <a:off x="6692900" y="4876800"/>
            <a:ext cx="2222500" cy="381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880000">
            <a:off x="6489700" y="5168900"/>
            <a:ext cx="2628900" cy="381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3720000">
            <a:off x="5930900" y="5842000"/>
            <a:ext cx="3733800" cy="381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3960000">
            <a:off x="5664200" y="6134100"/>
            <a:ext cx="4267200" cy="381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-660000">
            <a:off x="6908800" y="4572000"/>
            <a:ext cx="1790700" cy="381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480000">
            <a:off x="6921500" y="4851400"/>
            <a:ext cx="1778000" cy="381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1500000">
            <a:off x="6832600" y="5156200"/>
            <a:ext cx="1943100" cy="381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2340000">
            <a:off x="6680200" y="5448300"/>
            <a:ext cx="2247900" cy="38100"/>
          </a:xfrm>
          <a:prstGeom prst="rect">
            <a:avLst/>
          </a:prstGeom>
        </p:spPr>
      </p:pic>
      <p:pic>
        <p:nvPicPr>
          <p:cNvPr name="Picture 93" id="93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3420000">
            <a:off x="6172200" y="6108700"/>
            <a:ext cx="3263900" cy="38100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3720000">
            <a:off x="5918200" y="6413500"/>
            <a:ext cx="3784600" cy="38100"/>
          </a:xfrm>
          <a:prstGeom prst="rect">
            <a:avLst/>
          </a:prstGeom>
        </p:spPr>
      </p:pic>
      <p:pic>
        <p:nvPicPr>
          <p:cNvPr name="Picture 95" id="95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-1620000">
            <a:off x="6807200" y="4864100"/>
            <a:ext cx="1981200" cy="38100"/>
          </a:xfrm>
          <a:prstGeom prst="rect">
            <a:avLst/>
          </a:prstGeom>
        </p:spPr>
      </p:pic>
      <p:pic>
        <p:nvPicPr>
          <p:cNvPr name="Picture 96" id="96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-660000">
            <a:off x="6908800" y="5143500"/>
            <a:ext cx="1790700" cy="38100"/>
          </a:xfrm>
          <a:prstGeom prst="rect">
            <a:avLst/>
          </a:prstGeom>
        </p:spPr>
      </p:pic>
      <p:pic>
        <p:nvPicPr>
          <p:cNvPr name="Picture 97" id="97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480000">
            <a:off x="6908800" y="5435600"/>
            <a:ext cx="1778000" cy="38100"/>
          </a:xfrm>
          <a:prstGeom prst="rect">
            <a:avLst/>
          </a:prstGeom>
        </p:spPr>
      </p:pic>
      <p:pic>
        <p:nvPicPr>
          <p:cNvPr name="Picture 98" id="98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1500000">
            <a:off x="6832600" y="5727700"/>
            <a:ext cx="1943100" cy="38100"/>
          </a:xfrm>
          <a:prstGeom prst="rect">
            <a:avLst/>
          </a:prstGeom>
        </p:spPr>
      </p:pic>
      <p:pic>
        <p:nvPicPr>
          <p:cNvPr name="Picture 99" id="99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3060000">
            <a:off x="6400800" y="6400800"/>
            <a:ext cx="2794000" cy="38100"/>
          </a:xfrm>
          <a:prstGeom prst="rect">
            <a:avLst/>
          </a:prstGeom>
        </p:spPr>
      </p:pic>
      <p:pic>
        <p:nvPicPr>
          <p:cNvPr name="Picture 100" id="100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3480000">
            <a:off x="6159500" y="6705600"/>
            <a:ext cx="3276600" cy="38100"/>
          </a:xfrm>
          <a:prstGeom prst="rect">
            <a:avLst/>
          </a:prstGeom>
        </p:spPr>
      </p:pic>
      <p:pic>
        <p:nvPicPr>
          <p:cNvPr name="Picture 101" id="101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-2400000">
            <a:off x="6642100" y="5156200"/>
            <a:ext cx="2311400" cy="38100"/>
          </a:xfrm>
          <a:prstGeom prst="rect">
            <a:avLst/>
          </a:prstGeom>
        </p:spPr>
      </p:pic>
      <p:pic>
        <p:nvPicPr>
          <p:cNvPr name="Picture 102" id="102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-1680000">
            <a:off x="6807200" y="5435600"/>
            <a:ext cx="1993900" cy="38100"/>
          </a:xfrm>
          <a:prstGeom prst="rect">
            <a:avLst/>
          </a:prstGeom>
        </p:spPr>
      </p:pic>
      <p:pic>
        <p:nvPicPr>
          <p:cNvPr name="Picture 103" id="103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-660000">
            <a:off x="6908800" y="5740400"/>
            <a:ext cx="1790700" cy="38100"/>
          </a:xfrm>
          <a:prstGeom prst="rect">
            <a:avLst/>
          </a:prstGeom>
        </p:spPr>
      </p:pic>
      <p:pic>
        <p:nvPicPr>
          <p:cNvPr name="Picture 104" id="104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480000">
            <a:off x="6908800" y="6032500"/>
            <a:ext cx="1765300" cy="38100"/>
          </a:xfrm>
          <a:prstGeom prst="rect">
            <a:avLst/>
          </a:prstGeom>
        </p:spPr>
      </p:pic>
      <p:pic>
        <p:nvPicPr>
          <p:cNvPr name="Picture 105" id="105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2520000">
            <a:off x="6616700" y="6692900"/>
            <a:ext cx="2362200" cy="38100"/>
          </a:xfrm>
          <a:prstGeom prst="rect">
            <a:avLst/>
          </a:prstGeom>
        </p:spPr>
      </p:pic>
      <p:pic>
        <p:nvPicPr>
          <p:cNvPr name="Picture 106" id="106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3060000">
            <a:off x="6400800" y="6997700"/>
            <a:ext cx="2794000" cy="38100"/>
          </a:xfrm>
          <a:prstGeom prst="rect">
            <a:avLst/>
          </a:prstGeom>
        </p:spPr>
      </p:pic>
      <p:pic>
        <p:nvPicPr>
          <p:cNvPr name="Picture 107" id="107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660000">
            <a:off x="4787900" y="4038600"/>
            <a:ext cx="1638300" cy="38100"/>
          </a:xfrm>
          <a:prstGeom prst="rect">
            <a:avLst/>
          </a:prstGeom>
        </p:spPr>
      </p:pic>
      <p:pic>
        <p:nvPicPr>
          <p:cNvPr name="Picture 108" id="108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1680000">
            <a:off x="4699000" y="4305300"/>
            <a:ext cx="1828800" cy="38100"/>
          </a:xfrm>
          <a:prstGeom prst="rect">
            <a:avLst/>
          </a:prstGeom>
        </p:spPr>
      </p:pic>
      <p:pic>
        <p:nvPicPr>
          <p:cNvPr name="Picture 109" id="109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2520000">
            <a:off x="4521200" y="4597400"/>
            <a:ext cx="2159000" cy="38100"/>
          </a:xfrm>
          <a:prstGeom prst="rect">
            <a:avLst/>
          </a:prstGeom>
        </p:spPr>
      </p:pic>
      <p:pic>
        <p:nvPicPr>
          <p:cNvPr name="Picture 110" id="110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 rot="3120000">
            <a:off x="4305300" y="4889500"/>
            <a:ext cx="2590800" cy="38100"/>
          </a:xfrm>
          <a:prstGeom prst="rect">
            <a:avLst/>
          </a:prstGeom>
        </p:spPr>
      </p:pic>
      <p:pic>
        <p:nvPicPr>
          <p:cNvPr name="Picture 111" id="111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 rot="3540000">
            <a:off x="4064000" y="5181600"/>
            <a:ext cx="3073400" cy="38100"/>
          </a:xfrm>
          <a:prstGeom prst="rect">
            <a:avLst/>
          </a:prstGeom>
        </p:spPr>
      </p:pic>
      <p:pic>
        <p:nvPicPr>
          <p:cNvPr name="Picture 112" id="112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 rot="4080000">
            <a:off x="3467100" y="5854700"/>
            <a:ext cx="4267200" cy="38100"/>
          </a:xfrm>
          <a:prstGeom prst="rect">
            <a:avLst/>
          </a:prstGeom>
        </p:spPr>
      </p:pic>
      <p:pic>
        <p:nvPicPr>
          <p:cNvPr name="Picture 113" id="113"/>
          <p:cNvPicPr>
            <a:picLocks noChangeAspect="true"/>
          </p:cNvPicPr>
          <p:nvPr/>
        </p:nvPicPr>
        <p:blipFill>
          <a:blip r:embed="rId64"/>
          <a:stretch>
            <a:fillRect/>
          </a:stretch>
        </p:blipFill>
        <p:spPr>
          <a:xfrm rot="4260000">
            <a:off x="3187700" y="6159500"/>
            <a:ext cx="4838700" cy="38100"/>
          </a:xfrm>
          <a:prstGeom prst="rect">
            <a:avLst/>
          </a:prstGeom>
        </p:spPr>
      </p:pic>
      <p:pic>
        <p:nvPicPr>
          <p:cNvPr name="Picture 114" id="114"/>
          <p:cNvPicPr>
            <a:picLocks noChangeAspect="true"/>
          </p:cNvPicPr>
          <p:nvPr/>
        </p:nvPicPr>
        <p:blipFill>
          <a:blip r:embed="rId65"/>
          <a:stretch>
            <a:fillRect/>
          </a:stretch>
        </p:blipFill>
        <p:spPr>
          <a:xfrm rot="-600000">
            <a:off x="4787900" y="4330700"/>
            <a:ext cx="1625600" cy="38100"/>
          </a:xfrm>
          <a:prstGeom prst="rect">
            <a:avLst/>
          </a:prstGeom>
        </p:spPr>
      </p:pic>
      <p:pic>
        <p:nvPicPr>
          <p:cNvPr name="Picture 115" id="115"/>
          <p:cNvPicPr>
            <a:picLocks noChangeAspect="true"/>
          </p:cNvPicPr>
          <p:nvPr/>
        </p:nvPicPr>
        <p:blipFill>
          <a:blip r:embed="rId66"/>
          <a:stretch>
            <a:fillRect/>
          </a:stretch>
        </p:blipFill>
        <p:spPr>
          <a:xfrm rot="600000">
            <a:off x="4787900" y="4597400"/>
            <a:ext cx="1625600" cy="38100"/>
          </a:xfrm>
          <a:prstGeom prst="rect">
            <a:avLst/>
          </a:prstGeom>
        </p:spPr>
      </p:pic>
      <p:pic>
        <p:nvPicPr>
          <p:cNvPr name="Picture 116" id="116"/>
          <p:cNvPicPr>
            <a:picLocks noChangeAspect="true"/>
          </p:cNvPicPr>
          <p:nvPr/>
        </p:nvPicPr>
        <p:blipFill>
          <a:blip r:embed="rId67"/>
          <a:stretch>
            <a:fillRect/>
          </a:stretch>
        </p:blipFill>
        <p:spPr>
          <a:xfrm rot="1680000">
            <a:off x="4699000" y="4889500"/>
            <a:ext cx="1816100" cy="38100"/>
          </a:xfrm>
          <a:prstGeom prst="rect">
            <a:avLst/>
          </a:prstGeom>
        </p:spPr>
      </p:pic>
      <p:pic>
        <p:nvPicPr>
          <p:cNvPr name="Picture 117" id="117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2520000">
            <a:off x="4521200" y="5181600"/>
            <a:ext cx="2159000" cy="38100"/>
          </a:xfrm>
          <a:prstGeom prst="rect">
            <a:avLst/>
          </a:prstGeom>
        </p:spPr>
      </p:pic>
      <p:pic>
        <p:nvPicPr>
          <p:cNvPr name="Picture 118" id="118"/>
          <p:cNvPicPr>
            <a:picLocks noChangeAspect="true"/>
          </p:cNvPicPr>
          <p:nvPr/>
        </p:nvPicPr>
        <p:blipFill>
          <a:blip r:embed="rId68"/>
          <a:stretch>
            <a:fillRect/>
          </a:stretch>
        </p:blipFill>
        <p:spPr>
          <a:xfrm rot="3120000">
            <a:off x="4318000" y="5473700"/>
            <a:ext cx="2578100" cy="38100"/>
          </a:xfrm>
          <a:prstGeom prst="rect">
            <a:avLst/>
          </a:prstGeom>
        </p:spPr>
      </p:pic>
      <p:pic>
        <p:nvPicPr>
          <p:cNvPr name="Picture 119" id="119"/>
          <p:cNvPicPr>
            <a:picLocks noChangeAspect="true"/>
          </p:cNvPicPr>
          <p:nvPr/>
        </p:nvPicPr>
        <p:blipFill>
          <a:blip r:embed="rId69"/>
          <a:stretch>
            <a:fillRect/>
          </a:stretch>
        </p:blipFill>
        <p:spPr>
          <a:xfrm rot="3900000">
            <a:off x="3733800" y="6146800"/>
            <a:ext cx="3733800" cy="38100"/>
          </a:xfrm>
          <a:prstGeom prst="rect">
            <a:avLst/>
          </a:prstGeom>
        </p:spPr>
      </p:pic>
      <p:pic>
        <p:nvPicPr>
          <p:cNvPr name="Picture 120" id="120"/>
          <p:cNvPicPr>
            <a:picLocks noChangeAspect="true"/>
          </p:cNvPicPr>
          <p:nvPr/>
        </p:nvPicPr>
        <p:blipFill>
          <a:blip r:embed="rId70"/>
          <a:stretch>
            <a:fillRect/>
          </a:stretch>
        </p:blipFill>
        <p:spPr>
          <a:xfrm rot="4080000">
            <a:off x="3467100" y="6451600"/>
            <a:ext cx="4279900" cy="38100"/>
          </a:xfrm>
          <a:prstGeom prst="rect">
            <a:avLst/>
          </a:prstGeom>
        </p:spPr>
      </p:pic>
      <p:pic>
        <p:nvPicPr>
          <p:cNvPr name="Picture 121" id="121"/>
          <p:cNvPicPr>
            <a:picLocks noChangeAspect="true"/>
          </p:cNvPicPr>
          <p:nvPr/>
        </p:nvPicPr>
        <p:blipFill>
          <a:blip r:embed="rId71"/>
          <a:stretch>
            <a:fillRect/>
          </a:stretch>
        </p:blipFill>
        <p:spPr>
          <a:xfrm rot="-1680000">
            <a:off x="4699000" y="4622800"/>
            <a:ext cx="1816100" cy="38100"/>
          </a:xfrm>
          <a:prstGeom prst="rect">
            <a:avLst/>
          </a:prstGeom>
        </p:spPr>
      </p:pic>
      <p:pic>
        <p:nvPicPr>
          <p:cNvPr name="Picture 122" id="122"/>
          <p:cNvPicPr>
            <a:picLocks noChangeAspect="true"/>
          </p:cNvPicPr>
          <p:nvPr/>
        </p:nvPicPr>
        <p:blipFill>
          <a:blip r:embed="rId72"/>
          <a:stretch>
            <a:fillRect/>
          </a:stretch>
        </p:blipFill>
        <p:spPr>
          <a:xfrm rot="-660000">
            <a:off x="4787900" y="4889500"/>
            <a:ext cx="1638300" cy="38100"/>
          </a:xfrm>
          <a:prstGeom prst="rect">
            <a:avLst/>
          </a:prstGeom>
        </p:spPr>
      </p:pic>
      <p:pic>
        <p:nvPicPr>
          <p:cNvPr name="Picture 123" id="123"/>
          <p:cNvPicPr>
            <a:picLocks noChangeAspect="true"/>
          </p:cNvPicPr>
          <p:nvPr/>
        </p:nvPicPr>
        <p:blipFill>
          <a:blip r:embed="rId73"/>
          <a:stretch>
            <a:fillRect/>
          </a:stretch>
        </p:blipFill>
        <p:spPr>
          <a:xfrm rot="600000">
            <a:off x="4787900" y="5181600"/>
            <a:ext cx="1625600" cy="38100"/>
          </a:xfrm>
          <a:prstGeom prst="rect">
            <a:avLst/>
          </a:prstGeom>
        </p:spPr>
      </p:pic>
      <p:pic>
        <p:nvPicPr>
          <p:cNvPr name="Picture 124" id="124"/>
          <p:cNvPicPr>
            <a:picLocks noChangeAspect="true"/>
          </p:cNvPicPr>
          <p:nvPr/>
        </p:nvPicPr>
        <p:blipFill>
          <a:blip r:embed="rId74"/>
          <a:stretch>
            <a:fillRect/>
          </a:stretch>
        </p:blipFill>
        <p:spPr>
          <a:xfrm rot="1680000">
            <a:off x="4686300" y="5473700"/>
            <a:ext cx="1828800" cy="38100"/>
          </a:xfrm>
          <a:prstGeom prst="rect">
            <a:avLst/>
          </a:prstGeom>
        </p:spPr>
      </p:pic>
      <p:pic>
        <p:nvPicPr>
          <p:cNvPr name="Picture 125" id="125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2520000">
            <a:off x="4521200" y="5765800"/>
            <a:ext cx="2159000" cy="38100"/>
          </a:xfrm>
          <a:prstGeom prst="rect">
            <a:avLst/>
          </a:prstGeom>
        </p:spPr>
      </p:pic>
      <p:pic>
        <p:nvPicPr>
          <p:cNvPr name="Picture 126" id="126"/>
          <p:cNvPicPr>
            <a:picLocks noChangeAspect="true"/>
          </p:cNvPicPr>
          <p:nvPr/>
        </p:nvPicPr>
        <p:blipFill>
          <a:blip r:embed="rId75"/>
          <a:stretch>
            <a:fillRect/>
          </a:stretch>
        </p:blipFill>
        <p:spPr>
          <a:xfrm rot="3600000">
            <a:off x="3987800" y="6438900"/>
            <a:ext cx="3213100" cy="38100"/>
          </a:xfrm>
          <a:prstGeom prst="rect">
            <a:avLst/>
          </a:prstGeom>
        </p:spPr>
      </p:pic>
      <p:pic>
        <p:nvPicPr>
          <p:cNvPr name="Picture 127" id="127"/>
          <p:cNvPicPr>
            <a:picLocks noChangeAspect="true"/>
          </p:cNvPicPr>
          <p:nvPr/>
        </p:nvPicPr>
        <p:blipFill>
          <a:blip r:embed="rId76"/>
          <a:stretch>
            <a:fillRect/>
          </a:stretch>
        </p:blipFill>
        <p:spPr>
          <a:xfrm rot="3900000">
            <a:off x="3733800" y="6743700"/>
            <a:ext cx="3746500" cy="38100"/>
          </a:xfrm>
          <a:prstGeom prst="rect">
            <a:avLst/>
          </a:prstGeom>
        </p:spPr>
      </p:pic>
      <p:pic>
        <p:nvPicPr>
          <p:cNvPr name="Picture 128" id="128"/>
          <p:cNvPicPr>
            <a:picLocks noChangeAspect="true"/>
          </p:cNvPicPr>
          <p:nvPr/>
        </p:nvPicPr>
        <p:blipFill>
          <a:blip r:embed="rId77"/>
          <a:stretch>
            <a:fillRect/>
          </a:stretch>
        </p:blipFill>
        <p:spPr>
          <a:xfrm rot="-2520000">
            <a:off x="4521200" y="4914900"/>
            <a:ext cx="2159000" cy="38100"/>
          </a:xfrm>
          <a:prstGeom prst="rect">
            <a:avLst/>
          </a:prstGeom>
        </p:spPr>
      </p:pic>
      <p:pic>
        <p:nvPicPr>
          <p:cNvPr name="Picture 129" id="129"/>
          <p:cNvPicPr>
            <a:picLocks noChangeAspect="true"/>
          </p:cNvPicPr>
          <p:nvPr/>
        </p:nvPicPr>
        <p:blipFill>
          <a:blip r:embed="rId78"/>
          <a:stretch>
            <a:fillRect/>
          </a:stretch>
        </p:blipFill>
        <p:spPr>
          <a:xfrm rot="-660000">
            <a:off x="4787900" y="5473700"/>
            <a:ext cx="1638300" cy="38100"/>
          </a:xfrm>
          <a:prstGeom prst="rect">
            <a:avLst/>
          </a:prstGeom>
        </p:spPr>
      </p:pic>
      <p:pic>
        <p:nvPicPr>
          <p:cNvPr name="Picture 130" id="130"/>
          <p:cNvPicPr>
            <a:picLocks noChangeAspect="true"/>
          </p:cNvPicPr>
          <p:nvPr/>
        </p:nvPicPr>
        <p:blipFill>
          <a:blip r:embed="rId79"/>
          <a:stretch>
            <a:fillRect/>
          </a:stretch>
        </p:blipFill>
        <p:spPr>
          <a:xfrm rot="-1740000">
            <a:off x="4686300" y="5194300"/>
            <a:ext cx="1841500" cy="38100"/>
          </a:xfrm>
          <a:prstGeom prst="rect">
            <a:avLst/>
          </a:prstGeom>
        </p:spPr>
      </p:pic>
      <p:pic>
        <p:nvPicPr>
          <p:cNvPr name="Picture 131" id="131"/>
          <p:cNvPicPr>
            <a:picLocks noChangeAspect="true"/>
          </p:cNvPicPr>
          <p:nvPr/>
        </p:nvPicPr>
        <p:blipFill>
          <a:blip r:embed="rId80"/>
          <a:stretch>
            <a:fillRect/>
          </a:stretch>
        </p:blipFill>
        <p:spPr>
          <a:xfrm rot="600000">
            <a:off x="4787900" y="5778500"/>
            <a:ext cx="1625600" cy="38100"/>
          </a:xfrm>
          <a:prstGeom prst="rect">
            <a:avLst/>
          </a:prstGeom>
        </p:spPr>
      </p:pic>
      <p:pic>
        <p:nvPicPr>
          <p:cNvPr name="Picture 132" id="132"/>
          <p:cNvPicPr>
            <a:picLocks noChangeAspect="true"/>
          </p:cNvPicPr>
          <p:nvPr/>
        </p:nvPicPr>
        <p:blipFill>
          <a:blip r:embed="rId81"/>
          <a:stretch>
            <a:fillRect/>
          </a:stretch>
        </p:blipFill>
        <p:spPr>
          <a:xfrm rot="1680000">
            <a:off x="4699000" y="6070600"/>
            <a:ext cx="1816100" cy="38100"/>
          </a:xfrm>
          <a:prstGeom prst="rect">
            <a:avLst/>
          </a:prstGeom>
        </p:spPr>
      </p:pic>
      <p:pic>
        <p:nvPicPr>
          <p:cNvPr name="Picture 133" id="133"/>
          <p:cNvPicPr>
            <a:picLocks noChangeAspect="true"/>
          </p:cNvPicPr>
          <p:nvPr/>
        </p:nvPicPr>
        <p:blipFill>
          <a:blip r:embed="rId82"/>
          <a:stretch>
            <a:fillRect/>
          </a:stretch>
        </p:blipFill>
        <p:spPr>
          <a:xfrm rot="3240000">
            <a:off x="4241800" y="6731000"/>
            <a:ext cx="2717800" cy="38100"/>
          </a:xfrm>
          <a:prstGeom prst="rect">
            <a:avLst/>
          </a:prstGeom>
        </p:spPr>
      </p:pic>
      <p:pic>
        <p:nvPicPr>
          <p:cNvPr name="Picture 134" id="134"/>
          <p:cNvPicPr>
            <a:picLocks noChangeAspect="true"/>
          </p:cNvPicPr>
          <p:nvPr/>
        </p:nvPicPr>
        <p:blipFill>
          <a:blip r:embed="rId83"/>
          <a:stretch>
            <a:fillRect/>
          </a:stretch>
        </p:blipFill>
        <p:spPr>
          <a:xfrm rot="3600000">
            <a:off x="4000500" y="7035800"/>
            <a:ext cx="3225800" cy="38100"/>
          </a:xfrm>
          <a:prstGeom prst="rect">
            <a:avLst/>
          </a:prstGeom>
        </p:spPr>
      </p:pic>
      <p:pic>
        <p:nvPicPr>
          <p:cNvPr name="Picture 135" id="135"/>
          <p:cNvPicPr>
            <a:picLocks noChangeAspect="true"/>
          </p:cNvPicPr>
          <p:nvPr/>
        </p:nvPicPr>
        <p:blipFill>
          <a:blip r:embed="rId84"/>
          <a:stretch>
            <a:fillRect/>
          </a:stretch>
        </p:blipFill>
        <p:spPr>
          <a:xfrm rot="-3120000">
            <a:off x="4292600" y="5232400"/>
            <a:ext cx="2628900" cy="38100"/>
          </a:xfrm>
          <a:prstGeom prst="rect">
            <a:avLst/>
          </a:prstGeom>
        </p:spPr>
      </p:pic>
      <p:pic>
        <p:nvPicPr>
          <p:cNvPr name="Picture 136" id="136"/>
          <p:cNvPicPr>
            <a:picLocks noChangeAspect="true"/>
          </p:cNvPicPr>
          <p:nvPr/>
        </p:nvPicPr>
        <p:blipFill>
          <a:blip r:embed="rId85"/>
          <a:stretch>
            <a:fillRect/>
          </a:stretch>
        </p:blipFill>
        <p:spPr>
          <a:xfrm rot="-2580000">
            <a:off x="4495800" y="5499100"/>
            <a:ext cx="2222500" cy="38100"/>
          </a:xfrm>
          <a:prstGeom prst="rect">
            <a:avLst/>
          </a:prstGeom>
        </p:spPr>
      </p:pic>
      <p:pic>
        <p:nvPicPr>
          <p:cNvPr name="Picture 137" id="137"/>
          <p:cNvPicPr>
            <a:picLocks noChangeAspect="true"/>
          </p:cNvPicPr>
          <p:nvPr/>
        </p:nvPicPr>
        <p:blipFill>
          <a:blip r:embed="rId86"/>
          <a:stretch>
            <a:fillRect/>
          </a:stretch>
        </p:blipFill>
        <p:spPr>
          <a:xfrm rot="-1800000">
            <a:off x="4673600" y="5791200"/>
            <a:ext cx="1866900" cy="38100"/>
          </a:xfrm>
          <a:prstGeom prst="rect">
            <a:avLst/>
          </a:prstGeom>
        </p:spPr>
      </p:pic>
      <p:pic>
        <p:nvPicPr>
          <p:cNvPr name="Picture 138" id="138"/>
          <p:cNvPicPr>
            <a:picLocks noChangeAspect="true"/>
          </p:cNvPicPr>
          <p:nvPr/>
        </p:nvPicPr>
        <p:blipFill>
          <a:blip r:embed="rId87"/>
          <a:stretch>
            <a:fillRect/>
          </a:stretch>
        </p:blipFill>
        <p:spPr>
          <a:xfrm rot="-780000">
            <a:off x="4775200" y="6083300"/>
            <a:ext cx="1651000" cy="38100"/>
          </a:xfrm>
          <a:prstGeom prst="rect">
            <a:avLst/>
          </a:prstGeom>
        </p:spPr>
      </p:pic>
      <p:pic>
        <p:nvPicPr>
          <p:cNvPr name="Picture 139" id="139"/>
          <p:cNvPicPr>
            <a:picLocks noChangeAspect="true"/>
          </p:cNvPicPr>
          <p:nvPr/>
        </p:nvPicPr>
        <p:blipFill>
          <a:blip r:embed="rId88"/>
          <a:stretch>
            <a:fillRect/>
          </a:stretch>
        </p:blipFill>
        <p:spPr>
          <a:xfrm rot="480000">
            <a:off x="4787900" y="6375400"/>
            <a:ext cx="1625600" cy="38100"/>
          </a:xfrm>
          <a:prstGeom prst="rect">
            <a:avLst/>
          </a:prstGeom>
        </p:spPr>
      </p:pic>
      <p:pic>
        <p:nvPicPr>
          <p:cNvPr name="Picture 140" id="140"/>
          <p:cNvPicPr>
            <a:picLocks noChangeAspect="true"/>
          </p:cNvPicPr>
          <p:nvPr/>
        </p:nvPicPr>
        <p:blipFill>
          <a:blip r:embed="rId89"/>
          <a:stretch>
            <a:fillRect/>
          </a:stretch>
        </p:blipFill>
        <p:spPr>
          <a:xfrm rot="2640000">
            <a:off x="4483100" y="7048500"/>
            <a:ext cx="2247900" cy="38100"/>
          </a:xfrm>
          <a:prstGeom prst="rect">
            <a:avLst/>
          </a:prstGeom>
        </p:spPr>
      </p:pic>
      <p:pic>
        <p:nvPicPr>
          <p:cNvPr name="Picture 141" id="141"/>
          <p:cNvPicPr>
            <a:picLocks noChangeAspect="true"/>
          </p:cNvPicPr>
          <p:nvPr/>
        </p:nvPicPr>
        <p:blipFill>
          <a:blip r:embed="rId90"/>
          <a:stretch>
            <a:fillRect/>
          </a:stretch>
        </p:blipFill>
        <p:spPr>
          <a:xfrm rot="3180000">
            <a:off x="4254500" y="7353300"/>
            <a:ext cx="2705100" cy="38100"/>
          </a:xfrm>
          <a:prstGeom prst="rect">
            <a:avLst/>
          </a:prstGeom>
        </p:spPr>
      </p:pic>
      <p:sp>
        <p:nvSpPr>
          <p:cNvPr name="TextBox 142" id="142"/>
          <p:cNvSpPr txBox="true"/>
          <p:nvPr/>
        </p:nvSpPr>
        <p:spPr>
          <a:xfrm rot="0">
            <a:off x="13068300" y="64135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125095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4(40)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5295900" y="75057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7581900" y="75057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9893300" y="75438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47" id="147"/>
          <p:cNvSpPr txBox="true"/>
          <p:nvPr/>
        </p:nvSpPr>
        <p:spPr>
          <a:xfrm rot="0">
            <a:off x="12103100" y="75057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14414500" y="75057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60700" y="3225800"/>
            <a:ext cx="4991100" cy="6311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64800" y="5422900"/>
            <a:ext cx="4381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최종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훈련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정확도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0.9855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최종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테스트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정확도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0.9718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학습에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걸린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시간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197.46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초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282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2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층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60700" y="3225800"/>
            <a:ext cx="4991100" cy="6311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37800" y="5816600"/>
            <a:ext cx="49530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학습이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가장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빠르게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진행되었으며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과적합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없이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안정적인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성능을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보임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282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2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층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67000" y="3225800"/>
            <a:ext cx="5372100" cy="6311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64800" y="5422900"/>
            <a:ext cx="4381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최종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훈련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정확도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0.9934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최종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테스트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정확도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0.9770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학습에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걸린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시간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344.44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초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282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3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층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67000" y="3225800"/>
            <a:ext cx="5372100" cy="6311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3900" y="5981700"/>
            <a:ext cx="61595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학습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초기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불안정성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이후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최고의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성능을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 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달성하였으며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과적합은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경미하게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관찰됨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282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3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층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86000" y="3225800"/>
            <a:ext cx="5765800" cy="6311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64800" y="5422900"/>
            <a:ext cx="4381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최종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훈련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정확도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0.9712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최종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테스트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정확도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0.9553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학습에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걸린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시간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433.30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초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282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4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층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86000" y="3225800"/>
            <a:ext cx="5765800" cy="6311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635500" y="2082800"/>
            <a:ext cx="53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53500" y="5956300"/>
            <a:ext cx="74168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성능이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3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층에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비해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다소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저하되었으며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, 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과적합의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 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가능성이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 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증가했지만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여전히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안정적인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성능을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유지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282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4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층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49600" y="3225800"/>
            <a:ext cx="4902200" cy="6311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64800" y="5422900"/>
            <a:ext cx="4381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최종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훈련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정확도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0.1124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최종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테스트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정확도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0.1135</a:t>
            </a:r>
          </a:p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학습에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걸린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시간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: 451.62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초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282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5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층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49600" y="3225800"/>
            <a:ext cx="4902200" cy="6311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28200" y="5880100"/>
            <a:ext cx="57023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학습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실패로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인해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매우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낮은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정확도를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보였으며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기울기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소실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문제가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Light"/>
              </a:rPr>
              <a:t>심각했음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282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5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층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845300" y="1803400"/>
            <a:ext cx="45847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700" b="false" i="false" u="none" strike="noStrike">
                <a:solidFill>
                  <a:srgbClr val="545454"/>
                </a:solidFill>
                <a:latin typeface="Pretendard SemiBold"/>
              </a:rPr>
              <a:t>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55900" y="4025900"/>
            <a:ext cx="1206500" cy="107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5105400"/>
            <a:ext cx="45212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84500" y="4178300"/>
            <a:ext cx="7366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45000" y="4254500"/>
            <a:ext cx="394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13900" y="4025900"/>
            <a:ext cx="1206500" cy="107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23600" y="5105400"/>
            <a:ext cx="45212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664700" y="4178300"/>
            <a:ext cx="10922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15700" y="4279900"/>
            <a:ext cx="394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55900" y="5638800"/>
            <a:ext cx="1206500" cy="1079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6718300"/>
            <a:ext cx="45212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882900" y="5791200"/>
            <a:ext cx="9525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45000" y="5867400"/>
            <a:ext cx="394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정보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13900" y="5638800"/>
            <a:ext cx="1206500" cy="1079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23600" y="6718300"/>
            <a:ext cx="4521200" cy="12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9690100" y="5791200"/>
            <a:ext cx="10414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15700" y="5854700"/>
            <a:ext cx="394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결과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해석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55900" y="7251700"/>
            <a:ext cx="1206500" cy="1079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8331200"/>
            <a:ext cx="4521200" cy="127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2895600" y="7404100"/>
            <a:ext cx="927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45000" y="7467600"/>
            <a:ext cx="374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모델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아키텍처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13900" y="7251700"/>
            <a:ext cx="1206500" cy="1079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23600" y="8331200"/>
            <a:ext cx="4521200" cy="127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9715500" y="7404100"/>
            <a:ext cx="10033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15700" y="7480300"/>
            <a:ext cx="394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느낀점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해석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13512800" cy="4749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590800" y="4102100"/>
            <a:ext cx="2108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학습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속도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00500" y="5130800"/>
            <a:ext cx="10287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많은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파라미터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복잡한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네트워크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구조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-&gt;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계산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비용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증가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-&gt;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속도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저하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8700" y="6146800"/>
            <a:ext cx="3149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최종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정확도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57700" y="6985000"/>
            <a:ext cx="93726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3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최적의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수로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판단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(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적절한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복잡도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능력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균형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)</a:t>
            </a:r>
          </a:p>
          <a:p>
            <a:pPr algn="ctr" lvl="0">
              <a:lnSpc>
                <a:spcPct val="123669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4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이상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성능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저하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(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과적합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기울기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소실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문제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발생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가능성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해석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13512800" cy="4749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108200" y="4140200"/>
            <a:ext cx="2565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과적합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00500" y="4572000"/>
            <a:ext cx="102870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2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: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과적합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X 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일관된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성능</a:t>
            </a:r>
          </a:p>
          <a:p>
            <a:pPr algn="ctr" lvl="0">
              <a:lnSpc>
                <a:spcPct val="123669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3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 4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: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경미한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과적합</a:t>
            </a:r>
          </a:p>
          <a:p>
            <a:pPr algn="ctr" lvl="0">
              <a:lnSpc>
                <a:spcPct val="123669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5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: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제대로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이루어지지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X -&gt;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평가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65400" y="6108700"/>
            <a:ext cx="1625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안정성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57700" y="6985000"/>
            <a:ext cx="93726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2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,3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: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안정적인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곡선</a:t>
            </a:r>
          </a:p>
          <a:p>
            <a:pPr algn="ctr" lvl="0">
              <a:lnSpc>
                <a:spcPct val="123669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4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 5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: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과정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불안정성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증가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해석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13512800" cy="474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88800" y="4533900"/>
            <a:ext cx="5537200" cy="383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08200" y="4025900"/>
            <a:ext cx="725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SIGMOID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함수의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기울기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소실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문제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6600" y="4724400"/>
            <a:ext cx="10287000" cy="347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5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제대로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학습되지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않은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주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요인</a:t>
            </a:r>
          </a:p>
          <a:p>
            <a:pPr algn="ctr" lvl="0">
              <a:lnSpc>
                <a:spcPct val="107070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/>
            </a:r>
          </a:p>
          <a:p>
            <a:pPr algn="ctr" lvl="0">
              <a:lnSpc>
                <a:spcPct val="107070"/>
              </a:lnSpc>
            </a:pP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역전파는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활성함수를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미분하여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이를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이용해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손실값을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줄이기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위한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과정</a:t>
            </a:r>
          </a:p>
          <a:p>
            <a:pPr algn="ctr" lvl="0">
              <a:lnSpc>
                <a:spcPct val="107070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Sigmoid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함수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미분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값은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입력값이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0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일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때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가장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크지만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0.25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에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불과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</a:t>
            </a:r>
          </a:p>
          <a:p>
            <a:pPr algn="ctr" lvl="0">
              <a:lnSpc>
                <a:spcPct val="107070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x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값이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크거나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작아짐에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따라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기울기는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거의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0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에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수렴</a:t>
            </a:r>
          </a:p>
          <a:p>
            <a:pPr algn="ctr" lvl="0">
              <a:lnSpc>
                <a:spcPct val="107070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-&gt;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역전파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과정에서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미분값이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거듭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곱해지면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Gradient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값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매우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작아짐</a:t>
            </a:r>
          </a:p>
          <a:p>
            <a:pPr algn="ctr" lvl="0">
              <a:lnSpc>
                <a:spcPct val="107070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+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오차까지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증가하게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되면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모델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학습이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제대로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이루어지지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X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결과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해석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13512800" cy="4749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861300" y="3975100"/>
            <a:ext cx="2565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결론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및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탐구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00500" y="4927600"/>
            <a:ext cx="10287000" cy="311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수가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많아질수록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반드시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성능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향상되는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것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X</a:t>
            </a:r>
          </a:p>
          <a:p>
            <a:pPr algn="ctr" lvl="0">
              <a:lnSpc>
                <a:spcPct val="112050"/>
              </a:lnSpc>
            </a:pP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적절한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수는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주어진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문제의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복잡성과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데이터에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적합해야함</a:t>
            </a:r>
          </a:p>
          <a:p>
            <a:pPr algn="ctr" lvl="0">
              <a:lnSpc>
                <a:spcPct val="112050"/>
              </a:lnSpc>
            </a:pP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/>
            </a:r>
          </a:p>
          <a:p>
            <a:pPr algn="ctr" lvl="0">
              <a:lnSpc>
                <a:spcPct val="112050"/>
              </a:lnSpc>
            </a:pP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기울기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소실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문제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해결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-&gt; ReLU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같은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다른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종류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활성화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함수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사용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배치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정규화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적절한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가중치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초기화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방법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등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필요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+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수를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늘리기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보다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네트워크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아키텍처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다양화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,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데이터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증가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등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다른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접근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방법도</a:t>
            </a:r>
            <a:r>
              <a:rPr lang="en-US" sz="3000" b="fals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3000" b="false" i="false" u="none" strike="noStrike" spc="-200">
                <a:solidFill>
                  <a:srgbClr val="000000">
                    <a:alpha val="72157"/>
                  </a:srgbClr>
                </a:solidFill>
                <a:ea typeface="Pretendard Light"/>
              </a:rPr>
              <a:t>고려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43300" y="1968500"/>
            <a:ext cx="812800" cy="812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594100" y="2120900"/>
            <a:ext cx="68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8900" y="3632200"/>
            <a:ext cx="5181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느낀점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1968500"/>
            <a:ext cx="1282700" cy="1244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251700" y="2311400"/>
            <a:ext cx="1358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45454"/>
                </a:solidFill>
                <a:ea typeface="Pretendard SemiBold"/>
              </a:rPr>
              <a:t>김동환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12300" y="2171700"/>
            <a:ext cx="60960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이론을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기반으로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실습을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진행하며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그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과정에서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의미를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발견하고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높쳤던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부분을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피드백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받을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수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있었다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3378200"/>
            <a:ext cx="1282700" cy="1244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239000" y="3733800"/>
            <a:ext cx="1371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45454"/>
                </a:solidFill>
                <a:ea typeface="Pretendard SemiBold"/>
              </a:rPr>
              <a:t>권지수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67800" y="3606800"/>
            <a:ext cx="7048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신경망에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대해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공부하고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직접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실습해보면서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막연히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층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수가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깊은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게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좋은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것이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아니구나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등을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깨달아서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신기했습니다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4800600"/>
            <a:ext cx="1282700" cy="1244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251700" y="5143500"/>
            <a:ext cx="1358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45454"/>
                </a:solidFill>
                <a:ea typeface="Pretendard SemiBold"/>
              </a:rPr>
              <a:t>김지현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5700" y="4965700"/>
            <a:ext cx="7670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얕게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알고있던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개념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(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은닉층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,sigmoid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함수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,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과적합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등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)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이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이어지는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경험을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하였고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단순히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코드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구현만이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아니라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깊이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탐구하는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시간을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가질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수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있어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유익했다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.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이후에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과적합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없이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모델을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제대로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학습시킬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수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있는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방법에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대해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공부하고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적용해보고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1900" b="false" i="false" u="none" strike="noStrike" spc="-100">
                <a:solidFill>
                  <a:srgbClr val="545454"/>
                </a:solidFill>
                <a:ea typeface="Pretendard Regular"/>
              </a:rPr>
              <a:t>싶다</a:t>
            </a: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6210300"/>
            <a:ext cx="1282700" cy="1244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251700" y="6553200"/>
            <a:ext cx="1358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45454"/>
                </a:solidFill>
                <a:ea typeface="Pretendard SemiBold"/>
              </a:rPr>
              <a:t>박정빈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07500" y="6426200"/>
            <a:ext cx="67564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잘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몰랐던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기울기소실문제에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대해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직접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실습해보며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알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수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있어서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좋았다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.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7620000"/>
            <a:ext cx="1282700" cy="1244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7251700" y="7962900"/>
            <a:ext cx="1358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545454"/>
                </a:solidFill>
                <a:ea typeface="Pretendard SemiBold"/>
              </a:rPr>
              <a:t>배지원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07500" y="7835900"/>
            <a:ext cx="65151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단순히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층수가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깊어질수록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성능이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좋을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줄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알았지만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아니였고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,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적절한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복잡도와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학습능력의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균형이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중요함을</a:t>
            </a:r>
            <a:r>
              <a:rPr lang="en-US" sz="2400" b="false" i="false" u="none" strike="noStrike" spc="-100">
                <a:solidFill>
                  <a:srgbClr val="545454"/>
                </a:solidFill>
                <a:latin typeface="Pretendard Regular"/>
              </a:rPr>
              <a:t> </a:t>
            </a:r>
            <a:r>
              <a:rPr lang="ko-KR" sz="2400" b="false" i="false" u="none" strike="noStrike" spc="-100">
                <a:solidFill>
                  <a:srgbClr val="545454"/>
                </a:solidFill>
                <a:ea typeface="Pretendard Regular"/>
              </a:rPr>
              <a:t>느낌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121400"/>
            <a:ext cx="16814800" cy="666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8051800"/>
            <a:ext cx="16891000" cy="563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64200" y="4025900"/>
            <a:ext cx="850900" cy="130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969000" y="3733800"/>
            <a:ext cx="75057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10000" b="false" i="false" u="none" strike="noStrike" spc="-700">
                <a:solidFill>
                  <a:srgbClr val="545454"/>
                </a:solidFill>
                <a:latin typeface="Pretendard Medium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13512800" cy="474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40400" y="3924300"/>
            <a:ext cx="3517900" cy="457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42500" y="5067300"/>
            <a:ext cx="4610100" cy="1422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209800" y="4191000"/>
            <a:ext cx="2806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퍼셉트론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47300" y="6705600"/>
            <a:ext cx="41656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b :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편향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(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뉴런이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얼마나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쉽게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활성화되는지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제어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)</a:t>
            </a:r>
          </a:p>
          <a:p>
            <a:pPr algn="ctr" lvl="0">
              <a:lnSpc>
                <a:spcPct val="123669"/>
              </a:lnSpc>
            </a:pP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w :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가중치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(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각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신호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영향력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제어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13512800" cy="474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06900" y="3987800"/>
            <a:ext cx="5613400" cy="4470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981200" y="4178300"/>
            <a:ext cx="2806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구조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66400" y="5600700"/>
            <a:ext cx="41783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여러개의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뉴런들의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복합적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구조</a:t>
            </a:r>
          </a:p>
          <a:p>
            <a:pPr algn="ctr" lvl="0">
              <a:lnSpc>
                <a:spcPct val="123669"/>
              </a:lnSpc>
            </a:pP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출력층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노드의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수는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클래스의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개수</a:t>
            </a:r>
          </a:p>
          <a:p>
            <a:pPr algn="ctr" lvl="0">
              <a:lnSpc>
                <a:spcPct val="123669"/>
              </a:lnSpc>
            </a:pP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은닉층으로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인한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복잡한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분류의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가능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13512800" cy="474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53100" y="3898900"/>
            <a:ext cx="4102100" cy="4597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489200" y="4191000"/>
            <a:ext cx="2806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활성화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함수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74300" y="5816600"/>
            <a:ext cx="501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신호의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총합을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출력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신호로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변환하는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함수</a:t>
            </a:r>
          </a:p>
          <a:p>
            <a:pPr algn="ctr" lvl="0">
              <a:lnSpc>
                <a:spcPct val="123669"/>
              </a:lnSpc>
            </a:pP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신호의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총합이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활성화를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일으키는지</a:t>
            </a:r>
            <a:r>
              <a:rPr lang="en-US" sz="22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결정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신경망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4330700" cy="474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78100" y="4660900"/>
            <a:ext cx="3822700" cy="2946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13600" y="4635500"/>
            <a:ext cx="3860800" cy="289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39600" y="4660900"/>
            <a:ext cx="3644900" cy="283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33300" y="7543800"/>
            <a:ext cx="2730500" cy="927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213100" y="7569200"/>
            <a:ext cx="2540000" cy="901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3187700" y="4038600"/>
            <a:ext cx="279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시그모이드</a:t>
            </a: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함수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47000" y="4038600"/>
            <a:ext cx="279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계단</a:t>
            </a: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함수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47600" y="4051300"/>
            <a:ext cx="279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ReLU 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함수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911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546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07100" y="1701800"/>
            <a:ext cx="73914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정보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3759200"/>
            <a:ext cx="7505700" cy="243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6362700"/>
            <a:ext cx="7505700" cy="243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20200" y="3759200"/>
            <a:ext cx="7505700" cy="2438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20200" y="6362700"/>
            <a:ext cx="7505700" cy="2438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12900" y="3759200"/>
            <a:ext cx="8001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4700" b="false" i="false" u="none" strike="noStrike" spc="-100">
                <a:solidFill>
                  <a:srgbClr val="C5CEDB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14600" y="3949700"/>
            <a:ext cx="3911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26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목적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52700" y="4457700"/>
            <a:ext cx="59055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신경망의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수가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증가함에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따라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  -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능력의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변화</a:t>
            </a:r>
          </a:p>
          <a:p>
            <a:pPr algn="l" lvl="0">
              <a:lnSpc>
                <a:spcPct val="123669"/>
              </a:lnSpc>
            </a:pP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                                         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      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   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 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        -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시간의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증가</a:t>
            </a:r>
          </a:p>
          <a:p>
            <a:pPr algn="l" lvl="0">
              <a:lnSpc>
                <a:spcPct val="123669"/>
              </a:lnSpc>
            </a:pP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                                   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   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                      -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과적합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발생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여부</a:t>
            </a:r>
          </a:p>
          <a:p>
            <a:pPr algn="l" lvl="0">
              <a:lnSpc>
                <a:spcPct val="123669"/>
              </a:lnSpc>
            </a:pP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                                         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   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                -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기울기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소실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문제의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발생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4800" y="6350000"/>
            <a:ext cx="914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4500" b="false" i="false" u="none" strike="noStrike" spc="-100">
                <a:solidFill>
                  <a:srgbClr val="C5CEDB"/>
                </a:solidFill>
                <a:latin typeface="Pretendard Semi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65400" y="6527800"/>
            <a:ext cx="3302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26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절차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65300" y="7518400"/>
            <a:ext cx="7239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각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층별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신경망의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실행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순서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및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구조는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동일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(2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층에서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5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층까지의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구조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변화</a:t>
            </a:r>
            <a:r>
              <a:rPr lang="en-US" sz="21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58300" y="3733800"/>
            <a:ext cx="8636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4700" b="false" i="false" u="none" strike="noStrike" spc="-100">
                <a:solidFill>
                  <a:srgbClr val="C5CEDB"/>
                </a:solidFill>
                <a:latin typeface="Pretendard Semi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12400" y="3949700"/>
            <a:ext cx="3873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실험</a:t>
            </a:r>
            <a:r>
              <a:rPr lang="en-US" sz="26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환경</a:t>
            </a:r>
            <a:r>
              <a:rPr lang="en-US" sz="26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및</a:t>
            </a:r>
            <a:r>
              <a:rPr lang="en-US" sz="26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설정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61500" y="4673600"/>
            <a:ext cx="72136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-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언어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및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라이브러리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: Python, Numpy, Matplotlib, TensorFlow</a:t>
            </a:r>
          </a:p>
          <a:p>
            <a:pPr algn="l" lvl="0">
              <a:lnSpc>
                <a:spcPct val="123669"/>
              </a:lnSpc>
            </a:pP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-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설치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명령어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: pip install numpy matplotlib tensorflow</a:t>
            </a:r>
          </a:p>
          <a:p>
            <a:pPr algn="l" lvl="0">
              <a:lnSpc>
                <a:spcPct val="123669"/>
              </a:lnSpc>
            </a:pP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-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공통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실험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조건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: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에폭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:100,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배치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크기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:100, </a:t>
            </a:r>
            <a:r>
              <a:rPr lang="ko-KR" sz="2100" b="false" i="false" u="none" strike="noStrike">
                <a:solidFill>
                  <a:srgbClr val="000000">
                    <a:alpha val="72157"/>
                  </a:srgbClr>
                </a:solidFill>
                <a:ea typeface="Pretendard Light"/>
              </a:rPr>
              <a:t>학습률</a:t>
            </a:r>
            <a:r>
              <a:rPr lang="en-US" sz="2100" b="false" i="false" u="none" strike="noStrike">
                <a:solidFill>
                  <a:srgbClr val="000000">
                    <a:alpha val="72157"/>
                  </a:srgbClr>
                </a:solidFill>
                <a:latin typeface="Pretendard Light"/>
              </a:rPr>
              <a:t>:0.1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58300" y="6375400"/>
            <a:ext cx="927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4500" b="false" i="false" u="none" strike="noStrike" spc="-100">
                <a:solidFill>
                  <a:srgbClr val="C5CEDB"/>
                </a:solidFill>
                <a:latin typeface="Pretendard Semi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74300" y="6527800"/>
            <a:ext cx="3302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각</a:t>
            </a:r>
            <a:r>
              <a:rPr lang="en-US" sz="26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신경망의</a:t>
            </a:r>
            <a:r>
              <a:rPr lang="en-US" sz="26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/>
                </a:solidFill>
                <a:ea typeface="Pretendard Medium"/>
              </a:rPr>
              <a:t>구조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58300" y="7188200"/>
            <a:ext cx="78867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3669"/>
              </a:lnSpc>
            </a:pP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- 2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: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입력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(784)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은닉층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(50)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출력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(10)</a:t>
            </a:r>
          </a:p>
          <a:p>
            <a:pPr algn="l" lvl="0">
              <a:lnSpc>
                <a:spcPct val="123669"/>
              </a:lnSpc>
            </a:pP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- 3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: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입력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(784)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1(100)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2(50)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출력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(10)</a:t>
            </a:r>
          </a:p>
          <a:p>
            <a:pPr algn="l" lvl="0">
              <a:lnSpc>
                <a:spcPct val="123669"/>
              </a:lnSpc>
            </a:pP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- 4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: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입력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(784)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1(100)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2(80)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3(60)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출력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(10)</a:t>
            </a:r>
          </a:p>
          <a:p>
            <a:pPr algn="l" lvl="0">
              <a:lnSpc>
                <a:spcPct val="123669"/>
              </a:lnSpc>
            </a:pP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- 5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층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신경망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: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입력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(784)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1(100)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2(80)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3(60)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은닉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4(40) → </a:t>
            </a:r>
            <a:r>
              <a:rPr lang="ko-KR" sz="1700" b="false" i="false" u="none" strike="noStrike" spc="-100">
                <a:solidFill>
                  <a:srgbClr val="000000">
                    <a:alpha val="72157"/>
                  </a:srgbClr>
                </a:solidFill>
                <a:ea typeface="Pretendard Light"/>
              </a:rPr>
              <a:t>출력</a:t>
            </a: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(10)</a:t>
            </a:r>
          </a:p>
          <a:p>
            <a:pPr algn="l" lvl="0">
              <a:lnSpc>
                <a:spcPct val="123669"/>
              </a:lnSpc>
            </a:pPr>
            <a:r>
              <a:rPr lang="en-US" sz="1700" b="false" i="false" u="none" strike="noStrike" spc="-100">
                <a:solidFill>
                  <a:srgbClr val="000000">
                    <a:alpha val="72157"/>
                  </a:srgbClr>
                </a:solidFill>
                <a:latin typeface="Pretendard Light"/>
              </a:rP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99100" y="36322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99100" y="42291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99100" y="4813300"/>
            <a:ext cx="5207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99100" y="5397500"/>
            <a:ext cx="520700" cy="52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86400" y="6032500"/>
            <a:ext cx="5207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99100" y="7289800"/>
            <a:ext cx="520700" cy="52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99100" y="7899400"/>
            <a:ext cx="520700" cy="520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99100" y="8509000"/>
            <a:ext cx="520700" cy="52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63100" y="4483100"/>
            <a:ext cx="520700" cy="520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63100" y="5080000"/>
            <a:ext cx="520700" cy="520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50400" y="5664200"/>
            <a:ext cx="520700" cy="52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50400" y="6997700"/>
            <a:ext cx="520700" cy="520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63100" y="7607300"/>
            <a:ext cx="520700" cy="520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14400" y="5041900"/>
            <a:ext cx="520700" cy="520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14400" y="5638800"/>
            <a:ext cx="520700" cy="520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14400" y="7035800"/>
            <a:ext cx="520700" cy="520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780000">
            <a:off x="5969000" y="4330700"/>
            <a:ext cx="3632200" cy="38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320000">
            <a:off x="5854700" y="4610100"/>
            <a:ext cx="3835400" cy="38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800000">
            <a:off x="5740400" y="4889500"/>
            <a:ext cx="4076700" cy="3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640000">
            <a:off x="5346700" y="5562600"/>
            <a:ext cx="4889500" cy="38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880000">
            <a:off x="5130800" y="5854700"/>
            <a:ext cx="5321300" cy="38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40000">
            <a:off x="6007100" y="4597400"/>
            <a:ext cx="3556000" cy="3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840000">
            <a:off x="5969000" y="4889500"/>
            <a:ext cx="3644900" cy="38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320000">
            <a:off x="5880100" y="5181600"/>
            <a:ext cx="3822700" cy="38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2280000">
            <a:off x="5537200" y="5854700"/>
            <a:ext cx="4495800" cy="38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640000">
            <a:off x="5334000" y="6146800"/>
            <a:ext cx="4889500" cy="38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-300000">
            <a:off x="6007100" y="4889500"/>
            <a:ext cx="3568700" cy="38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240000">
            <a:off x="6007100" y="5181600"/>
            <a:ext cx="3556000" cy="38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840000">
            <a:off x="5956300" y="5473700"/>
            <a:ext cx="3644900" cy="38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1920000">
            <a:off x="5702300" y="6146800"/>
            <a:ext cx="4165600" cy="38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2280000">
            <a:off x="5524500" y="6438900"/>
            <a:ext cx="45212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-840000">
            <a:off x="5956300" y="5181600"/>
            <a:ext cx="3657600" cy="38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300000">
            <a:off x="6007100" y="5473700"/>
            <a:ext cx="3556000" cy="381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240000">
            <a:off x="6007100" y="5765800"/>
            <a:ext cx="3543300" cy="38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1380000">
            <a:off x="5867400" y="6350000"/>
            <a:ext cx="3632200" cy="381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1920000">
            <a:off x="5702300" y="6743700"/>
            <a:ext cx="4165600" cy="38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1380000">
            <a:off x="5842000" y="5499100"/>
            <a:ext cx="3873500" cy="38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-900000">
            <a:off x="5943600" y="5791200"/>
            <a:ext cx="3670300" cy="38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-360000">
            <a:off x="5994400" y="6083300"/>
            <a:ext cx="3568700" cy="381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900000">
            <a:off x="5943600" y="6756400"/>
            <a:ext cx="3683000" cy="38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1440000">
            <a:off x="5842000" y="7048500"/>
            <a:ext cx="3886200" cy="381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-2280000">
            <a:off x="5524500" y="6121400"/>
            <a:ext cx="4521200" cy="38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-2340000">
            <a:off x="5524500" y="6731000"/>
            <a:ext cx="4533900" cy="381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-1920000">
            <a:off x="5702300" y="6426200"/>
            <a:ext cx="4178300" cy="381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-2640000">
            <a:off x="5321300" y="6426200"/>
            <a:ext cx="4914900" cy="381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-1500000">
            <a:off x="5842000" y="6705600"/>
            <a:ext cx="3898900" cy="381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-1920000">
            <a:off x="5689600" y="7023100"/>
            <a:ext cx="4191000" cy="381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-300000">
            <a:off x="6007100" y="7378700"/>
            <a:ext cx="3556000" cy="381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300000">
            <a:off x="6007100" y="7683500"/>
            <a:ext cx="3556000" cy="381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-840000">
            <a:off x="5956300" y="7683500"/>
            <a:ext cx="3657600" cy="381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-300000">
            <a:off x="6007100" y="7988300"/>
            <a:ext cx="3556000" cy="381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-2940000">
            <a:off x="5105400" y="6731000"/>
            <a:ext cx="5359400" cy="381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-2640000">
            <a:off x="5321300" y="7023100"/>
            <a:ext cx="4927600" cy="381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-2340000">
            <a:off x="5511800" y="7315200"/>
            <a:ext cx="4533900" cy="381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-1380000">
            <a:off x="5867400" y="7988300"/>
            <a:ext cx="3848100" cy="381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-840000">
            <a:off x="5956300" y="8293100"/>
            <a:ext cx="3657600" cy="381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540000">
            <a:off x="10058400" y="5003800"/>
            <a:ext cx="3581400" cy="381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1080000">
            <a:off x="9982200" y="5295900"/>
            <a:ext cx="3721100" cy="38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2160000">
            <a:off x="9664700" y="5994400"/>
            <a:ext cx="4356100" cy="381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-60000">
            <a:off x="10071100" y="5295900"/>
            <a:ext cx="3543300" cy="381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540000">
            <a:off x="10045700" y="5600700"/>
            <a:ext cx="3581400" cy="381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1740000">
            <a:off x="9817100" y="6286500"/>
            <a:ext cx="4038600" cy="381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-600000">
            <a:off x="10045700" y="5588000"/>
            <a:ext cx="3594100" cy="381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10071100" y="5892800"/>
            <a:ext cx="3543300" cy="381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1260000">
            <a:off x="9944100" y="6578600"/>
            <a:ext cx="3797300" cy="381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1740000">
            <a:off x="9817100" y="6261100"/>
            <a:ext cx="4051300" cy="381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-1260000">
            <a:off x="9944100" y="6553200"/>
            <a:ext cx="3797300" cy="381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0">
            <a:off x="10071100" y="7251700"/>
            <a:ext cx="3543300" cy="381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 rot="-2160000">
            <a:off x="9652000" y="6553200"/>
            <a:ext cx="4368800" cy="381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 rot="-1740000">
            <a:off x="9817100" y="6858000"/>
            <a:ext cx="4051300" cy="381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 rot="-540000">
            <a:off x="10045700" y="7556500"/>
            <a:ext cx="3581400" cy="38100"/>
          </a:xfrm>
          <a:prstGeom prst="rect">
            <a:avLst/>
          </a:prstGeom>
        </p:spPr>
      </p:pic>
      <p:sp>
        <p:nvSpPr>
          <p:cNvPr name="TextBox 82" id="8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모델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아키텍처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752600" y="3289300"/>
            <a:ext cx="2806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2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층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신경망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575300" y="6477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652000" y="61341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3703300" y="61595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48641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입력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(784)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91186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(50)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31318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출력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(10)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3632200"/>
            <a:ext cx="5207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4229100"/>
            <a:ext cx="5207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4813300"/>
            <a:ext cx="520700" cy="52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5397500"/>
            <a:ext cx="520700" cy="52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6032500"/>
            <a:ext cx="5207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7289800"/>
            <a:ext cx="520700" cy="52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7899400"/>
            <a:ext cx="520700" cy="520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67300" y="8509000"/>
            <a:ext cx="520700" cy="52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64900" y="4483100"/>
            <a:ext cx="520700" cy="520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64900" y="5080000"/>
            <a:ext cx="520700" cy="520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64900" y="5664200"/>
            <a:ext cx="520700" cy="52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64900" y="6997700"/>
            <a:ext cx="520700" cy="520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64900" y="7607300"/>
            <a:ext cx="520700" cy="520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14400" y="5041900"/>
            <a:ext cx="520700" cy="520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14400" y="5638800"/>
            <a:ext cx="520700" cy="520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14400" y="7035800"/>
            <a:ext cx="520700" cy="520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118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모델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아키텍처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52600" y="3289300"/>
            <a:ext cx="2806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3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층</a:t>
            </a:r>
            <a:r>
              <a:rPr lang="en-US" sz="35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45454"/>
                </a:solidFill>
                <a:ea typeface="Pretendard Bold"/>
              </a:rPr>
              <a:t>신경망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156200" y="64770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53800" y="61341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03300" y="61595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450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입력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(784)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204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2(50)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31800" y="91186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출력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(10)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18500" y="4737100"/>
            <a:ext cx="520700" cy="520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18500" y="5321300"/>
            <a:ext cx="520700" cy="520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18500" y="5905500"/>
            <a:ext cx="520700" cy="520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18500" y="7239000"/>
            <a:ext cx="520700" cy="520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18500" y="7848600"/>
            <a:ext cx="520700" cy="520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18500" y="4152900"/>
            <a:ext cx="520700" cy="520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660000">
            <a:off x="5562600" y="4127500"/>
            <a:ext cx="2781300" cy="38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320000">
            <a:off x="5486400" y="4419600"/>
            <a:ext cx="2946400" cy="381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5346700" y="4711700"/>
            <a:ext cx="3213100" cy="38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400000">
            <a:off x="5181600" y="5003800"/>
            <a:ext cx="3543300" cy="381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3180000">
            <a:off x="4686300" y="5676900"/>
            <a:ext cx="4521200" cy="38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3420000">
            <a:off x="4445000" y="5981700"/>
            <a:ext cx="5016500" cy="38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120000">
            <a:off x="5588000" y="4419600"/>
            <a:ext cx="2743200" cy="38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600000">
            <a:off x="5562600" y="4711700"/>
            <a:ext cx="2781300" cy="381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320000">
            <a:off x="5486400" y="5003800"/>
            <a:ext cx="2946400" cy="38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920000">
            <a:off x="5346700" y="5295900"/>
            <a:ext cx="3200400" cy="381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880000">
            <a:off x="4914900" y="5969000"/>
            <a:ext cx="4076700" cy="38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3180000">
            <a:off x="4686300" y="6273800"/>
            <a:ext cx="4533900" cy="381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-780000">
            <a:off x="5537200" y="4711700"/>
            <a:ext cx="2819400" cy="381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-120000">
            <a:off x="5575300" y="5003800"/>
            <a:ext cx="2743200" cy="381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660000">
            <a:off x="5562600" y="5295900"/>
            <a:ext cx="2794000" cy="381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320000">
            <a:off x="5473700" y="5588000"/>
            <a:ext cx="2946400" cy="381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2520000">
            <a:off x="5118100" y="6261100"/>
            <a:ext cx="3670300" cy="381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2880000">
            <a:off x="4902200" y="6565900"/>
            <a:ext cx="4089400" cy="381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480000">
            <a:off x="8826500" y="4559300"/>
            <a:ext cx="2451100" cy="381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1260000">
            <a:off x="8750300" y="4851400"/>
            <a:ext cx="2590800" cy="381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1920000">
            <a:off x="8623300" y="5143500"/>
            <a:ext cx="2857500" cy="381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3000000">
            <a:off x="8178800" y="5816600"/>
            <a:ext cx="3746500" cy="381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3300000">
            <a:off x="7937500" y="6108700"/>
            <a:ext cx="4216400" cy="381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-360000">
            <a:off x="8826500" y="4851400"/>
            <a:ext cx="2438400" cy="381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480000">
            <a:off x="8826500" y="5143500"/>
            <a:ext cx="2451100" cy="381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1260000">
            <a:off x="8750300" y="5435600"/>
            <a:ext cx="2590800" cy="381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2580000">
            <a:off x="8382000" y="6108700"/>
            <a:ext cx="3327400" cy="38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3000000">
            <a:off x="8166100" y="6400800"/>
            <a:ext cx="3759200" cy="381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1020000">
            <a:off x="11734800" y="5003800"/>
            <a:ext cx="1917700" cy="381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1920000">
            <a:off x="11607800" y="5295900"/>
            <a:ext cx="2171700" cy="381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3240000">
            <a:off x="11125200" y="5994400"/>
            <a:ext cx="3136900" cy="38100"/>
          </a:xfrm>
          <a:prstGeom prst="rect">
            <a:avLst/>
          </a:prstGeom>
        </p:spPr>
      </p:pic>
      <p:sp>
        <p:nvSpPr>
          <p:cNvPr name="TextBox 73" id="73"/>
          <p:cNvSpPr txBox="true"/>
          <p:nvPr/>
        </p:nvSpPr>
        <p:spPr>
          <a:xfrm rot="0">
            <a:off x="8407400" y="63754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7874000" y="9131300"/>
            <a:ext cx="1676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545454"/>
                </a:solidFill>
                <a:ea typeface="Pretendard Bold"/>
              </a:rPr>
              <a:t>은닉</a:t>
            </a:r>
            <a:r>
              <a:rPr lang="en-US" sz="2300" b="false" i="false" u="none" strike="noStrike">
                <a:solidFill>
                  <a:srgbClr val="545454"/>
                </a:solidFill>
                <a:latin typeface="Pretendard Bold"/>
              </a:rPr>
              <a:t>1(100)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604000" y="68199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791700" y="69088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2623800" y="6908800"/>
            <a:ext cx="330200" cy="660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57269"/>
              </a:lnSpc>
            </a:pPr>
            <a:r>
              <a:rPr lang="en-US" sz="2500" b="true" i="false" u="none" strike="noStrike" spc="-200">
                <a:solidFill>
                  <a:srgbClr val="000000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